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1" r:id="rId5"/>
    <p:sldMasterId id="2147483674"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Lst>
  <p:sldSz cx="12192000" cy="6858000"/>
  <p:notesSz cx="7559675" cy="10691813"/>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presProps" Target="presProps.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viewProps" Target="viewProp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theme" Target="theme/theme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EB4E5C8C-C07B-48D6-9C39-8BA5BF7F80FA}" type="slidenum">
              <a:t>‹nº›</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pt-BR" sz="1800" b="0" strike="noStrike" spc="-1">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97608BBD-9475-41DE-833B-865BF1A055C6}" type="slidenum">
              <a:t>‹nº›</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pt-BR" sz="1800" b="0" strike="noStrike" spc="-1">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5E79C42E-FCB9-4498-B6F9-623DF826B576}" type="slidenum">
              <a:t>‹nº›</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pt-BR" sz="1800" b="0" strike="noStrike" spc="-1">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5066BC40-F84A-4AB0-8BD9-076B5EE15BC3}" type="slidenum">
              <a:t>‹nº›</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B574C328-6B56-4595-A2C9-642069DAFF33}" type="slidenum">
              <a:t>‹nº›</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pt-BR" sz="1800" b="0" strike="noStrike" spc="-1">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pt-BR"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83A4B8CB-B601-4A67-AD65-8CF4A4792323}" type="slidenum">
              <a:t>‹nº›</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pt-BR" sz="1800" b="0" strike="noStrike" spc="-1">
              <a:solidFill>
                <a:srgbClr val="000000"/>
              </a:solidFill>
              <a:latin typeface="Calibri"/>
            </a:endParaRPr>
          </a:p>
        </p:txBody>
      </p:sp>
      <p:sp>
        <p:nvSpPr>
          <p:cNvPr id="49"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EEEF30E4-19BC-4FC4-B5F2-0CED59605602}" type="slidenum">
              <a:t>‹nº›</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pt-BR" sz="1800" b="0" strike="noStrike" spc="-1">
              <a:solidFill>
                <a:srgbClr val="000000"/>
              </a:solidFill>
              <a:latin typeface="Calibri"/>
            </a:endParaRPr>
          </a:p>
        </p:txBody>
      </p:sp>
      <p:sp>
        <p:nvSpPr>
          <p:cNvPr id="51"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52"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55A29396-8113-421F-92F9-E7FFE7723792}" type="slidenum">
              <a:t>‹nº›</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pt-BR" sz="1800" b="0" strike="noStrike" spc="-1">
              <a:solidFill>
                <a:srgbClr val="000000"/>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2E014111-34E8-43D8-B091-26D0A7504ABC}" type="slidenum">
              <a:t>‹nº›</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pt-BR"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A98DE54C-F218-43AF-971A-0A1A3FB148A7}" type="slidenum">
              <a:t>‹nº›</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pt-BR" sz="1800" b="0" strike="noStrike" spc="-1">
              <a:solidFill>
                <a:srgbClr val="000000"/>
              </a:solidFill>
              <a:latin typeface="Calibri"/>
            </a:endParaRPr>
          </a:p>
        </p:txBody>
      </p:sp>
      <p:sp>
        <p:nvSpPr>
          <p:cNvPr id="56"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57"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58"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77BC354B-5984-4E0C-A193-1581752F25CE}" type="slidenum">
              <a:t>‹nº›</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pt-BR"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pt-BR"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4B4533B2-A54A-4107-8723-6D2EBFB1696E}" type="slidenum">
              <a:t>‹nº›</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pt-BR" sz="1800" b="0" strike="noStrike" spc="-1">
              <a:solidFill>
                <a:srgbClr val="000000"/>
              </a:solidFill>
              <a:latin typeface="Calibri"/>
            </a:endParaRPr>
          </a:p>
        </p:txBody>
      </p:sp>
      <p:sp>
        <p:nvSpPr>
          <p:cNvPr id="6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6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62"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56ABE9A5-CC97-49D0-975E-B935164B1459}" type="slidenum">
              <a:t>‹nº›</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pt-BR" sz="1800" b="0" strike="noStrike" spc="-1">
              <a:solidFill>
                <a:srgbClr val="000000"/>
              </a:solidFill>
              <a:latin typeface="Calibri"/>
            </a:endParaRPr>
          </a:p>
        </p:txBody>
      </p:sp>
      <p:sp>
        <p:nvSpPr>
          <p:cNvPr id="64"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65"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66"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E890874A-AAF0-41D4-85E6-289D8ED2061E}" type="slidenum">
              <a:t>‹nº›</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pt-BR" sz="1800" b="0" strike="noStrike" spc="-1">
              <a:solidFill>
                <a:srgbClr val="000000"/>
              </a:solidFill>
              <a:latin typeface="Calibri"/>
            </a:endParaRPr>
          </a:p>
        </p:txBody>
      </p:sp>
      <p:sp>
        <p:nvSpPr>
          <p:cNvPr id="68"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69"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1B3DD035-1ABB-4B35-B8B2-BE3D7ADB3A15}" type="slidenum">
              <a:t>‹nº›</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pt-BR" sz="1800" b="0" strike="noStrike" spc="-1">
              <a:solidFill>
                <a:srgbClr val="000000"/>
              </a:solidFill>
              <a:latin typeface="Calibri"/>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73"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74"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4708FFCF-D40D-49D9-9427-116F41DE7837}" type="slidenum">
              <a:t>‹nº›</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pt-BR" sz="1800" b="0" strike="noStrike" spc="-1">
              <a:solidFill>
                <a:srgbClr val="000000"/>
              </a:solidFill>
              <a:latin typeface="Calibri"/>
            </a:endParaRPr>
          </a:p>
        </p:txBody>
      </p:sp>
      <p:sp>
        <p:nvSpPr>
          <p:cNvPr id="76"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77"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78"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79"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80"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81"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BE3BDE05-464D-4233-BF4F-17861609D4A0}" type="slidenum">
              <a:t>‹nº›</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C7E0361B-7C01-45F7-829B-C2BF9C841212}" type="slidenum">
              <a:t>‹nº›</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pt-BR" sz="1800" b="0" strike="noStrike" spc="-1">
              <a:solidFill>
                <a:srgbClr val="000000"/>
              </a:solidFill>
              <a:latin typeface="Calibri"/>
            </a:endParaRPr>
          </a:p>
        </p:txBody>
      </p:sp>
      <p:sp>
        <p:nvSpPr>
          <p:cNvPr id="88"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pt-BR" sz="3200" b="0" strike="noStrike" spc="-1">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1588A376-3407-4875-AA8D-134E9BAD084C}" type="slidenum">
              <a:t>‹nº›</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pt-BR" sz="1800" b="0" strike="noStrike" spc="-1">
              <a:solidFill>
                <a:srgbClr val="000000"/>
              </a:solidFill>
              <a:latin typeface="Calibri"/>
            </a:endParaRPr>
          </a:p>
        </p:txBody>
      </p:sp>
      <p:sp>
        <p:nvSpPr>
          <p:cNvPr id="90"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D5EB8F7F-3200-41D8-ACB6-EBB8D1CB3709}" type="slidenum">
              <a:t>‹nº›</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pt-BR" sz="1800" b="0" strike="noStrike" spc="-1">
              <a:solidFill>
                <a:srgbClr val="000000"/>
              </a:solidFill>
              <a:latin typeface="Calibri"/>
            </a:endParaRPr>
          </a:p>
        </p:txBody>
      </p:sp>
      <p:sp>
        <p:nvSpPr>
          <p:cNvPr id="92"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93"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7D6B773C-616C-4BFA-85F3-B00F3C8E067C}" type="slidenum">
              <a:t>‹nº›</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pt-BR" sz="1800" b="0" strike="noStrike" spc="-1">
              <a:solidFill>
                <a:srgbClr val="000000"/>
              </a:solidFill>
              <a:latin typeface="Calibri"/>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E6BB39BC-1697-4771-ADAA-A8F956707BF5}" type="slidenum">
              <a:t>‹nº›</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pt-BR" sz="1800" b="0" strike="noStrike" spc="-1">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59545540-E16A-43F3-A79E-BC2DAE2CC91C}" type="slidenum">
              <a:t>‹nº›</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pt-BR" sz="3200" b="0" strike="noStrike" spc="-1">
              <a:latin typeface="Aria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36044167-0AE8-4F45-8193-3BEA5110DD16}" type="slidenum">
              <a:t>‹nº›</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pt-BR" sz="1800" b="0" strike="noStrike" spc="-1">
              <a:solidFill>
                <a:srgbClr val="000000"/>
              </a:solidFill>
              <a:latin typeface="Calibri"/>
            </a:endParaRPr>
          </a:p>
        </p:txBody>
      </p:sp>
      <p:sp>
        <p:nvSpPr>
          <p:cNvPr id="97"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98"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99"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009B6A31-7BB5-4A52-84C1-8868CC3D07FB}" type="slidenum">
              <a:t>‹nº›</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pt-BR" sz="1800" b="0" strike="noStrike" spc="-1">
              <a:solidFill>
                <a:srgbClr val="000000"/>
              </a:solidFill>
              <a:latin typeface="Calibri"/>
            </a:endParaRPr>
          </a:p>
        </p:txBody>
      </p:sp>
      <p:sp>
        <p:nvSpPr>
          <p:cNvPr id="101"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102"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103"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EBCCFBAF-1165-4C88-B614-95DA3C9B106F}" type="slidenum">
              <a:t>‹nº›</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pt-BR" sz="1800" b="0" strike="noStrike" spc="-1">
              <a:solidFill>
                <a:srgbClr val="000000"/>
              </a:solidFill>
              <a:latin typeface="Calibri"/>
            </a:endParaRPr>
          </a:p>
        </p:txBody>
      </p:sp>
      <p:sp>
        <p:nvSpPr>
          <p:cNvPr id="10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106"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107"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F42EB7CC-E4BC-4236-B979-450E44849B7F}" type="slidenum">
              <a:t>‹nº›</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pt-BR" sz="1800" b="0" strike="noStrike" spc="-1">
              <a:solidFill>
                <a:srgbClr val="000000"/>
              </a:solidFill>
              <a:latin typeface="Calibri"/>
            </a:endParaRPr>
          </a:p>
        </p:txBody>
      </p:sp>
      <p:sp>
        <p:nvSpPr>
          <p:cNvPr id="109"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110"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CCE69508-DADC-455E-BC30-0493DD96320B}" type="slidenum">
              <a:t>‹nº›</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pt-BR" sz="1800" b="0" strike="noStrike" spc="-1">
              <a:solidFill>
                <a:srgbClr val="000000"/>
              </a:solidFill>
              <a:latin typeface="Calibri"/>
            </a:endParaRPr>
          </a:p>
        </p:txBody>
      </p:sp>
      <p:sp>
        <p:nvSpPr>
          <p:cNvPr id="112"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113"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114"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115"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7" name="PlaceHolder 6"/>
          <p:cNvSpPr>
            <a:spLocks noGrp="1"/>
          </p:cNvSpPr>
          <p:nvPr>
            <p:ph type="ftr" idx="8"/>
          </p:nvPr>
        </p:nvSpPr>
        <p:spPr/>
        <p:txBody>
          <a:bodyPr/>
          <a:lstStyle/>
          <a:p>
            <a:r>
              <a:t>Footer</a:t>
            </a:r>
          </a:p>
        </p:txBody>
      </p:sp>
      <p:sp>
        <p:nvSpPr>
          <p:cNvPr id="8" name="PlaceHolder 7"/>
          <p:cNvSpPr>
            <a:spLocks noGrp="1"/>
          </p:cNvSpPr>
          <p:nvPr>
            <p:ph type="sldNum" idx="9"/>
          </p:nvPr>
        </p:nvSpPr>
        <p:spPr/>
        <p:txBody>
          <a:bodyPr/>
          <a:lstStyle/>
          <a:p>
            <a:fld id="{374D4E6B-6234-4D1C-80B9-958D4EB9A96F}" type="slidenum">
              <a:t>‹nº›</a:t>
            </a:fld>
            <a:endParaRPr/>
          </a:p>
        </p:txBody>
      </p:sp>
      <p:sp>
        <p:nvSpPr>
          <p:cNvPr id="9" name="PlaceHolder 8"/>
          <p:cNvSpPr>
            <a:spLocks noGrp="1"/>
          </p:cNvSpPr>
          <p:nvPr>
            <p:ph type="dt" idx="7"/>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pt-BR" sz="1800" b="0" strike="noStrike" spc="-1">
              <a:solidFill>
                <a:srgbClr val="000000"/>
              </a:solidFill>
              <a:latin typeface="Calibri"/>
            </a:endParaRPr>
          </a:p>
        </p:txBody>
      </p:sp>
      <p:sp>
        <p:nvSpPr>
          <p:cNvPr id="117"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118"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119"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120"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121"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122"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9" name="PlaceHolder 8"/>
          <p:cNvSpPr>
            <a:spLocks noGrp="1"/>
          </p:cNvSpPr>
          <p:nvPr>
            <p:ph type="ftr" idx="8"/>
          </p:nvPr>
        </p:nvSpPr>
        <p:spPr/>
        <p:txBody>
          <a:bodyPr/>
          <a:lstStyle/>
          <a:p>
            <a:r>
              <a:t>Footer</a:t>
            </a:r>
          </a:p>
        </p:txBody>
      </p:sp>
      <p:sp>
        <p:nvSpPr>
          <p:cNvPr id="10" name="PlaceHolder 9"/>
          <p:cNvSpPr>
            <a:spLocks noGrp="1"/>
          </p:cNvSpPr>
          <p:nvPr>
            <p:ph type="sldNum" idx="9"/>
          </p:nvPr>
        </p:nvSpPr>
        <p:spPr/>
        <p:txBody>
          <a:bodyPr/>
          <a:lstStyle/>
          <a:p>
            <a:fld id="{17E8A11A-0AC7-4C59-A6BA-AB9B332914B3}" type="slidenum">
              <a:t>‹nº›</a:t>
            </a:fld>
            <a:endParaRPr/>
          </a:p>
        </p:txBody>
      </p:sp>
      <p:sp>
        <p:nvSpPr>
          <p:cNvPr id="11" name="PlaceHolder 10"/>
          <p:cNvSpPr>
            <a:spLocks noGrp="1"/>
          </p:cNvSpPr>
          <p:nvPr>
            <p:ph type="dt" idx="7"/>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pt-BR" sz="1800" b="0" strike="noStrike" spc="-1">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627FFA64-DAC9-4BB6-AE96-62A72D9CDE49}" type="slidenum">
              <a:t>‹nº›</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pt-BR"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A380E78F-FDA7-4B01-86D0-D7072EC737CE}" type="slidenum">
              <a:t>‹nº›</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pt-BR"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28FC4D79-FB71-4366-88A7-ECAD82F792DD}" type="slidenum">
              <a:t>‹nº›</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pt-BR" sz="1800" b="0" strike="noStrike" spc="-1">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7545072C-3B92-4B98-B6DD-77B1F997D595}" type="slidenum">
              <a:t>‹nº›</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pt-BR" sz="1800" b="0" strike="noStrike" spc="-1">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D1E22E65-6776-49B5-814D-0BC721AFBD7E}" type="slidenum">
              <a:t>‹nº›</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pt-BR" sz="1800" b="0" strike="noStrike" spc="-1">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pt-BR"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DCC80D04-18AD-4D50-BD3C-EEB68CA71084}" type="slidenum">
              <a:t>‹nº›</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pt-BR" sz="6000" b="0" strike="noStrike" spc="-1">
                <a:solidFill>
                  <a:srgbClr val="000000"/>
                </a:solidFill>
                <a:latin typeface="Calibri Light"/>
              </a:rPr>
              <a:t>Clique para editar o título Mestre</a:t>
            </a:r>
            <a:endParaRPr lang="pt-BR" sz="6000" b="0" strike="noStrike" spc="-1">
              <a:solidFill>
                <a:srgbClr val="000000"/>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pt-BR" sz="1200" b="0" strike="noStrike" spc="-1">
                <a:solidFill>
                  <a:srgbClr val="8B8B8B"/>
                </a:solidFill>
                <a:latin typeface="Calibri"/>
              </a:defRPr>
            </a:lvl1pPr>
          </a:lstStyle>
          <a:p>
            <a:pPr>
              <a:lnSpc>
                <a:spcPct val="100000"/>
              </a:lnSpc>
              <a:buNone/>
            </a:pPr>
            <a:r>
              <a:rPr lang="pt-BR" sz="1200" b="0" strike="noStrike" spc="-1">
                <a:solidFill>
                  <a:srgbClr val="8B8B8B"/>
                </a:solidFill>
                <a:latin typeface="Calibri"/>
              </a:rPr>
              <a:t>&lt;data/hora&gt;</a:t>
            </a:r>
            <a:endParaRPr lang="pt-BR" sz="1200" b="0" strike="noStrike" spc="-1">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pt-BR" sz="1400" b="0" strike="noStrike" spc="-1">
                <a:latin typeface="Times New Roman"/>
              </a:defRPr>
            </a:lvl1pPr>
          </a:lstStyle>
          <a:p>
            <a:pPr algn="ctr">
              <a:buNone/>
            </a:pPr>
            <a:r>
              <a:rPr lang="pt-BR" sz="1400" b="0" strike="noStrike" spc="-1">
                <a:latin typeface="Times New Roman"/>
              </a:rPr>
              <a:t>&lt;rodapé&gt;</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pt-BR" sz="1200" b="0" strike="noStrike" spc="-1">
                <a:solidFill>
                  <a:srgbClr val="8B8B8B"/>
                </a:solidFill>
                <a:latin typeface="Calibri"/>
              </a:defRPr>
            </a:lvl1pPr>
          </a:lstStyle>
          <a:p>
            <a:pPr algn="r">
              <a:lnSpc>
                <a:spcPct val="100000"/>
              </a:lnSpc>
              <a:buNone/>
            </a:pPr>
            <a:fld id="{6708277B-D9E7-4A5D-80F3-D13829998408}" type="slidenum">
              <a:rPr lang="pt-BR" sz="1200" b="0" strike="noStrike" spc="-1">
                <a:solidFill>
                  <a:srgbClr val="8B8B8B"/>
                </a:solidFill>
                <a:latin typeface="Calibri"/>
              </a:rPr>
              <a:t>‹nº›</a:t>
            </a:fld>
            <a:endParaRPr lang="pt-BR"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pt-BR" sz="2800" b="0" strike="noStrike" spc="-1">
                <a:solidFill>
                  <a:srgbClr val="000000"/>
                </a:solidFill>
                <a:latin typeface="Calibri"/>
              </a:rPr>
              <a:t>Clique para editar o formato do texto da estrutura de tópicos</a:t>
            </a:r>
          </a:p>
          <a:p>
            <a:pPr marL="864000" lvl="1" indent="-324000">
              <a:lnSpc>
                <a:spcPct val="90000"/>
              </a:lnSpc>
              <a:spcBef>
                <a:spcPts val="1134"/>
              </a:spcBef>
              <a:buClr>
                <a:srgbClr val="000000"/>
              </a:buClr>
              <a:buSzPct val="75000"/>
              <a:buFont typeface="Symbol" charset="2"/>
              <a:buChar char=""/>
            </a:pPr>
            <a:r>
              <a:rPr lang="pt-BR" sz="2000" b="0" strike="noStrike" spc="-1">
                <a:solidFill>
                  <a:srgbClr val="000000"/>
                </a:solidFill>
                <a:latin typeface="Calibri"/>
              </a:rPr>
              <a:t>2.º nível da estrutura de tópicos</a:t>
            </a:r>
          </a:p>
          <a:p>
            <a:pPr marL="1296000" lvl="2" indent="-288000">
              <a:lnSpc>
                <a:spcPct val="90000"/>
              </a:lnSpc>
              <a:spcBef>
                <a:spcPts val="850"/>
              </a:spcBef>
              <a:buClr>
                <a:srgbClr val="000000"/>
              </a:buClr>
              <a:buSzPct val="45000"/>
              <a:buFont typeface="Wingdings" charset="2"/>
              <a:buChar char=""/>
            </a:pPr>
            <a:r>
              <a:rPr lang="pt-BR" sz="1800" b="0" strike="noStrike" spc="-1">
                <a:solidFill>
                  <a:srgbClr val="000000"/>
                </a:solidFill>
                <a:latin typeface="Calibri"/>
              </a:rPr>
              <a:t>3.º nível da estrutura de tópicos</a:t>
            </a:r>
          </a:p>
          <a:p>
            <a:pPr marL="1728000" lvl="3" indent="-216000">
              <a:lnSpc>
                <a:spcPct val="90000"/>
              </a:lnSpc>
              <a:spcBef>
                <a:spcPts val="567"/>
              </a:spcBef>
              <a:buClr>
                <a:srgbClr val="000000"/>
              </a:buClr>
              <a:buSzPct val="75000"/>
              <a:buFont typeface="Symbol" charset="2"/>
              <a:buChar char=""/>
            </a:pPr>
            <a:r>
              <a:rPr lang="pt-BR" sz="1800" b="0" strike="noStrike" spc="-1">
                <a:solidFill>
                  <a:srgbClr val="000000"/>
                </a:solidFill>
                <a:latin typeface="Calibri"/>
              </a:rPr>
              <a:t>4.º nível da estrutura de tópicos</a:t>
            </a:r>
          </a:p>
          <a:p>
            <a:pPr marL="2160000" lvl="4" indent="-216000">
              <a:lnSpc>
                <a:spcPct val="90000"/>
              </a:lnSpc>
              <a:spcBef>
                <a:spcPts val="283"/>
              </a:spcBef>
              <a:buClr>
                <a:srgbClr val="000000"/>
              </a:buClr>
              <a:buSzPct val="45000"/>
              <a:buFont typeface="Wingdings" charset="2"/>
              <a:buChar char=""/>
            </a:pPr>
            <a:r>
              <a:rPr lang="pt-BR" sz="2000" b="0" strike="noStrike" spc="-1">
                <a:solidFill>
                  <a:srgbClr val="000000"/>
                </a:solidFill>
                <a:latin typeface="Calibri"/>
              </a:rPr>
              <a:t>5.º nível da estrutura de tópicos</a:t>
            </a:r>
          </a:p>
          <a:p>
            <a:pPr marL="2592000" lvl="5" indent="-216000">
              <a:lnSpc>
                <a:spcPct val="90000"/>
              </a:lnSpc>
              <a:spcBef>
                <a:spcPts val="283"/>
              </a:spcBef>
              <a:buClr>
                <a:srgbClr val="000000"/>
              </a:buClr>
              <a:buSzPct val="45000"/>
              <a:buFont typeface="Wingdings" charset="2"/>
              <a:buChar char=""/>
            </a:pPr>
            <a:r>
              <a:rPr lang="pt-BR" sz="2000" b="0" strike="noStrike" spc="-1">
                <a:solidFill>
                  <a:srgbClr val="000000"/>
                </a:solidFill>
                <a:latin typeface="Calibri"/>
              </a:rPr>
              <a:t>6.º nível da estrutura de tópicos</a:t>
            </a:r>
          </a:p>
          <a:p>
            <a:pPr marL="3024000" lvl="6" indent="-216000">
              <a:lnSpc>
                <a:spcPct val="90000"/>
              </a:lnSpc>
              <a:spcBef>
                <a:spcPts val="283"/>
              </a:spcBef>
              <a:buClr>
                <a:srgbClr val="000000"/>
              </a:buClr>
              <a:buSzPct val="45000"/>
              <a:buFont typeface="Wingdings" charset="2"/>
              <a:buChar char=""/>
            </a:pPr>
            <a:r>
              <a:rPr lang="pt-BR" sz="2000" b="0" strike="noStrike" spc="-1">
                <a:solidFill>
                  <a:srgbClr val="000000"/>
                </a:solidFill>
                <a:latin typeface="Calibri"/>
              </a:rPr>
              <a:t>7.º nível da estrutura de tópicos</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pt-BR" sz="4400" b="0" strike="noStrike" spc="-1">
                <a:solidFill>
                  <a:srgbClr val="000000"/>
                </a:solidFill>
                <a:latin typeface="Calibri Light"/>
              </a:rPr>
              <a:t>Clique para editar o título Mestre</a:t>
            </a:r>
            <a:endParaRPr lang="pt-BR" sz="4400" b="0" strike="noStrike" spc="-1">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pt-BR" sz="2800" b="0" strike="noStrike" spc="-1">
                <a:solidFill>
                  <a:srgbClr val="000000"/>
                </a:solidFill>
                <a:latin typeface="Calibri"/>
              </a:rPr>
              <a:t>Clique para editar os estilos de texto Mestres</a:t>
            </a:r>
          </a:p>
          <a:p>
            <a:pPr marL="685800" lvl="1" indent="-228600">
              <a:lnSpc>
                <a:spcPct val="90000"/>
              </a:lnSpc>
              <a:spcBef>
                <a:spcPts val="499"/>
              </a:spcBef>
              <a:buClr>
                <a:srgbClr val="000000"/>
              </a:buClr>
              <a:buFont typeface="Arial"/>
              <a:buChar char="•"/>
            </a:pPr>
            <a:r>
              <a:rPr lang="pt-BR" sz="2400" b="0" strike="noStrike" spc="-1">
                <a:solidFill>
                  <a:srgbClr val="000000"/>
                </a:solidFill>
                <a:latin typeface="Calibri"/>
              </a:rPr>
              <a:t>Segundo nível</a:t>
            </a:r>
          </a:p>
          <a:p>
            <a:pPr marL="1143000" lvl="2" indent="-228600">
              <a:lnSpc>
                <a:spcPct val="90000"/>
              </a:lnSpc>
              <a:spcBef>
                <a:spcPts val="499"/>
              </a:spcBef>
              <a:buClr>
                <a:srgbClr val="000000"/>
              </a:buClr>
              <a:buFont typeface="Arial"/>
              <a:buChar char="•"/>
            </a:pPr>
            <a:r>
              <a:rPr lang="pt-BR" sz="2000" b="0" strike="noStrike" spc="-1">
                <a:solidFill>
                  <a:srgbClr val="000000"/>
                </a:solidFill>
                <a:latin typeface="Calibri"/>
              </a:rPr>
              <a:t>Terceiro nível</a:t>
            </a:r>
          </a:p>
          <a:p>
            <a:pPr marL="1600200" lvl="3" indent="-228600">
              <a:lnSpc>
                <a:spcPct val="90000"/>
              </a:lnSpc>
              <a:spcBef>
                <a:spcPts val="499"/>
              </a:spcBef>
              <a:buClr>
                <a:srgbClr val="000000"/>
              </a:buClr>
              <a:buFont typeface="Arial"/>
              <a:buChar char="•"/>
            </a:pPr>
            <a:r>
              <a:rPr lang="pt-BR" sz="1800" b="0" strike="noStrike" spc="-1">
                <a:solidFill>
                  <a:srgbClr val="000000"/>
                </a:solidFill>
                <a:latin typeface="Calibri"/>
              </a:rPr>
              <a:t>Quarto nível</a:t>
            </a:r>
          </a:p>
          <a:p>
            <a:pPr marL="2057400" lvl="4" indent="-228600">
              <a:lnSpc>
                <a:spcPct val="90000"/>
              </a:lnSpc>
              <a:spcBef>
                <a:spcPts val="499"/>
              </a:spcBef>
              <a:buClr>
                <a:srgbClr val="000000"/>
              </a:buClr>
              <a:buFont typeface="Arial"/>
              <a:buChar char="•"/>
            </a:pPr>
            <a:r>
              <a:rPr lang="pt-BR" sz="1800" b="0" strike="noStrike" spc="-1">
                <a:solidFill>
                  <a:srgbClr val="000000"/>
                </a:solidFill>
                <a:latin typeface="Calibri"/>
              </a:rPr>
              <a:t>Quinto nível</a:t>
            </a: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lang="pt-BR" sz="1200" b="0" strike="noStrike" spc="-1">
                <a:solidFill>
                  <a:srgbClr val="8B8B8B"/>
                </a:solidFill>
                <a:latin typeface="Calibri"/>
              </a:defRPr>
            </a:lvl1pPr>
          </a:lstStyle>
          <a:p>
            <a:pPr>
              <a:lnSpc>
                <a:spcPct val="100000"/>
              </a:lnSpc>
              <a:buNone/>
            </a:pPr>
            <a:r>
              <a:rPr lang="pt-BR" sz="1200" b="0" strike="noStrike" spc="-1">
                <a:solidFill>
                  <a:srgbClr val="8B8B8B"/>
                </a:solidFill>
                <a:latin typeface="Calibri"/>
              </a:rPr>
              <a:t>&lt;data/hora&gt;</a:t>
            </a:r>
            <a:endParaRPr lang="pt-BR" sz="1200" b="0" strike="noStrike" spc="-1">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lang="pt-BR" sz="1400" b="0" strike="noStrike" spc="-1">
                <a:latin typeface="Times New Roman"/>
              </a:defRPr>
            </a:lvl1pPr>
          </a:lstStyle>
          <a:p>
            <a:pPr algn="ctr">
              <a:buNone/>
            </a:pPr>
            <a:r>
              <a:rPr lang="pt-BR" sz="1400" b="0" strike="noStrike" spc="-1">
                <a:latin typeface="Times New Roman"/>
              </a:rPr>
              <a:t>&lt;rodapé&gt;</a:t>
            </a: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lang="pt-BR" sz="1200" b="0" strike="noStrike" spc="-1">
                <a:solidFill>
                  <a:srgbClr val="8B8B8B"/>
                </a:solidFill>
                <a:latin typeface="Calibri"/>
              </a:defRPr>
            </a:lvl1pPr>
          </a:lstStyle>
          <a:p>
            <a:pPr algn="r">
              <a:lnSpc>
                <a:spcPct val="100000"/>
              </a:lnSpc>
              <a:buNone/>
            </a:pPr>
            <a:fld id="{8C566A80-44BE-4700-8CAD-2C3F256C4A72}" type="slidenum">
              <a:rPr lang="pt-BR" sz="1200" b="0" strike="noStrike" spc="-1">
                <a:solidFill>
                  <a:srgbClr val="8B8B8B"/>
                </a:solidFill>
                <a:latin typeface="Calibri"/>
              </a:rPr>
              <a:t>‹nº›</a:t>
            </a:fld>
            <a:endParaRPr lang="pt-BR"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PlaceHolder 1"/>
          <p:cNvSpPr>
            <a:spLocks noGrp="1"/>
          </p:cNvSpPr>
          <p:nvPr>
            <p:ph type="dt" idx="7"/>
          </p:nvPr>
        </p:nvSpPr>
        <p:spPr>
          <a:xfrm>
            <a:off x="838080" y="6356520"/>
            <a:ext cx="2742840" cy="364680"/>
          </a:xfrm>
          <a:prstGeom prst="rect">
            <a:avLst/>
          </a:prstGeom>
          <a:noFill/>
          <a:ln w="0">
            <a:noFill/>
          </a:ln>
        </p:spPr>
        <p:txBody>
          <a:bodyPr anchor="ctr">
            <a:noAutofit/>
          </a:bodyPr>
          <a:lstStyle>
            <a:lvl1pPr>
              <a:lnSpc>
                <a:spcPct val="100000"/>
              </a:lnSpc>
              <a:buNone/>
              <a:defRPr lang="pt-BR" sz="1200" b="0" strike="noStrike" spc="-1">
                <a:solidFill>
                  <a:srgbClr val="8B8B8B"/>
                </a:solidFill>
                <a:latin typeface="Calibri"/>
              </a:defRPr>
            </a:lvl1pPr>
          </a:lstStyle>
          <a:p>
            <a:pPr>
              <a:lnSpc>
                <a:spcPct val="100000"/>
              </a:lnSpc>
              <a:buNone/>
            </a:pPr>
            <a:r>
              <a:rPr lang="pt-BR" sz="1200" b="0" strike="noStrike" spc="-1">
                <a:solidFill>
                  <a:srgbClr val="8B8B8B"/>
                </a:solidFill>
                <a:latin typeface="Calibri"/>
              </a:rPr>
              <a:t>&lt;data/hora&gt;</a:t>
            </a:r>
            <a:endParaRPr lang="pt-BR" sz="1200" b="0" strike="noStrike" spc="-1">
              <a:latin typeface="Times New Roman"/>
            </a:endParaRPr>
          </a:p>
        </p:txBody>
      </p:sp>
      <p:sp>
        <p:nvSpPr>
          <p:cNvPr id="83" name="PlaceHolder 2"/>
          <p:cNvSpPr>
            <a:spLocks noGrp="1"/>
          </p:cNvSpPr>
          <p:nvPr>
            <p:ph type="ftr" idx="8"/>
          </p:nvPr>
        </p:nvSpPr>
        <p:spPr>
          <a:xfrm>
            <a:off x="4038480" y="6356520"/>
            <a:ext cx="4114440" cy="364680"/>
          </a:xfrm>
          <a:prstGeom prst="rect">
            <a:avLst/>
          </a:prstGeom>
          <a:noFill/>
          <a:ln w="0">
            <a:noFill/>
          </a:ln>
        </p:spPr>
        <p:txBody>
          <a:bodyPr anchor="ctr">
            <a:noAutofit/>
          </a:bodyPr>
          <a:lstStyle>
            <a:lvl1pPr algn="ctr">
              <a:buNone/>
              <a:defRPr lang="pt-BR" sz="1400" b="0" strike="noStrike" spc="-1">
                <a:latin typeface="Times New Roman"/>
              </a:defRPr>
            </a:lvl1pPr>
          </a:lstStyle>
          <a:p>
            <a:pPr algn="ctr">
              <a:buNone/>
            </a:pPr>
            <a:r>
              <a:rPr lang="pt-BR" sz="1400" b="0" strike="noStrike" spc="-1">
                <a:latin typeface="Times New Roman"/>
              </a:rPr>
              <a:t>&lt;rodapé&gt;</a:t>
            </a:r>
          </a:p>
        </p:txBody>
      </p:sp>
      <p:sp>
        <p:nvSpPr>
          <p:cNvPr id="84" name="PlaceHolder 3"/>
          <p:cNvSpPr>
            <a:spLocks noGrp="1"/>
          </p:cNvSpPr>
          <p:nvPr>
            <p:ph type="sldNum" idx="9"/>
          </p:nvPr>
        </p:nvSpPr>
        <p:spPr>
          <a:xfrm>
            <a:off x="8610480" y="6356520"/>
            <a:ext cx="2742840" cy="364680"/>
          </a:xfrm>
          <a:prstGeom prst="rect">
            <a:avLst/>
          </a:prstGeom>
          <a:noFill/>
          <a:ln w="0">
            <a:noFill/>
          </a:ln>
        </p:spPr>
        <p:txBody>
          <a:bodyPr anchor="ctr">
            <a:noAutofit/>
          </a:bodyPr>
          <a:lstStyle>
            <a:lvl1pPr algn="r">
              <a:lnSpc>
                <a:spcPct val="100000"/>
              </a:lnSpc>
              <a:buNone/>
              <a:defRPr lang="pt-BR" sz="1200" b="0" strike="noStrike" spc="-1">
                <a:solidFill>
                  <a:srgbClr val="8B8B8B"/>
                </a:solidFill>
                <a:latin typeface="Calibri"/>
              </a:defRPr>
            </a:lvl1pPr>
          </a:lstStyle>
          <a:p>
            <a:pPr algn="r">
              <a:lnSpc>
                <a:spcPct val="100000"/>
              </a:lnSpc>
              <a:buNone/>
            </a:pPr>
            <a:fld id="{7296C563-229E-4BC4-93E0-1BACD8085E1A}" type="slidenum">
              <a:rPr lang="pt-BR" sz="1200" b="0" strike="noStrike" spc="-1">
                <a:solidFill>
                  <a:srgbClr val="8B8B8B"/>
                </a:solidFill>
                <a:latin typeface="Calibri"/>
              </a:rPr>
              <a:t>‹nº›</a:t>
            </a:fld>
            <a:endParaRPr lang="pt-BR" sz="1200" b="0" strike="noStrike" spc="-1">
              <a:latin typeface="Times New Roman"/>
            </a:endParaRPr>
          </a:p>
        </p:txBody>
      </p:sp>
      <p:sp>
        <p:nvSpPr>
          <p:cNvPr id="85"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pt-BR" sz="1800" b="0" strike="noStrike" spc="-1">
                <a:solidFill>
                  <a:srgbClr val="000000"/>
                </a:solidFill>
                <a:latin typeface="Calibri"/>
              </a:rPr>
              <a:t>Clique para editar o formato do texto do título</a:t>
            </a:r>
          </a:p>
        </p:txBody>
      </p:sp>
      <p:sp>
        <p:nvSpPr>
          <p:cNvPr id="86"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pt-BR" sz="2800" b="0" strike="noStrike" spc="-1">
                <a:solidFill>
                  <a:srgbClr val="000000"/>
                </a:solidFill>
                <a:latin typeface="Calibri"/>
              </a:rPr>
              <a:t>Clique para editar o formato do texto da estrutura de tópicos</a:t>
            </a:r>
          </a:p>
          <a:p>
            <a:pPr marL="864000" lvl="1" indent="-324000">
              <a:lnSpc>
                <a:spcPct val="90000"/>
              </a:lnSpc>
              <a:spcBef>
                <a:spcPts val="1134"/>
              </a:spcBef>
              <a:buClr>
                <a:srgbClr val="000000"/>
              </a:buClr>
              <a:buSzPct val="75000"/>
              <a:buFont typeface="Symbol" charset="2"/>
              <a:buChar char=""/>
            </a:pPr>
            <a:r>
              <a:rPr lang="pt-BR" sz="2000" b="0" strike="noStrike" spc="-1">
                <a:solidFill>
                  <a:srgbClr val="000000"/>
                </a:solidFill>
                <a:latin typeface="Calibri"/>
              </a:rPr>
              <a:t>2.º nível da estrutura de tópicos</a:t>
            </a:r>
          </a:p>
          <a:p>
            <a:pPr marL="1296000" lvl="2" indent="-288000">
              <a:lnSpc>
                <a:spcPct val="90000"/>
              </a:lnSpc>
              <a:spcBef>
                <a:spcPts val="850"/>
              </a:spcBef>
              <a:buClr>
                <a:srgbClr val="000000"/>
              </a:buClr>
              <a:buSzPct val="45000"/>
              <a:buFont typeface="Wingdings" charset="2"/>
              <a:buChar char=""/>
            </a:pPr>
            <a:r>
              <a:rPr lang="pt-BR" sz="1800" b="0" strike="noStrike" spc="-1">
                <a:solidFill>
                  <a:srgbClr val="000000"/>
                </a:solidFill>
                <a:latin typeface="Calibri"/>
              </a:rPr>
              <a:t>3.º nível da estrutura de tópicos</a:t>
            </a:r>
          </a:p>
          <a:p>
            <a:pPr marL="1728000" lvl="3" indent="-216000">
              <a:lnSpc>
                <a:spcPct val="90000"/>
              </a:lnSpc>
              <a:spcBef>
                <a:spcPts val="567"/>
              </a:spcBef>
              <a:buClr>
                <a:srgbClr val="000000"/>
              </a:buClr>
              <a:buSzPct val="75000"/>
              <a:buFont typeface="Symbol" charset="2"/>
              <a:buChar char=""/>
            </a:pPr>
            <a:r>
              <a:rPr lang="pt-BR" sz="1800" b="0" strike="noStrike" spc="-1">
                <a:solidFill>
                  <a:srgbClr val="000000"/>
                </a:solidFill>
                <a:latin typeface="Calibri"/>
              </a:rPr>
              <a:t>4.º nível da estrutura de tópicos</a:t>
            </a:r>
          </a:p>
          <a:p>
            <a:pPr marL="2160000" lvl="4" indent="-216000">
              <a:lnSpc>
                <a:spcPct val="90000"/>
              </a:lnSpc>
              <a:spcBef>
                <a:spcPts val="283"/>
              </a:spcBef>
              <a:buClr>
                <a:srgbClr val="000000"/>
              </a:buClr>
              <a:buSzPct val="45000"/>
              <a:buFont typeface="Wingdings" charset="2"/>
              <a:buChar char=""/>
            </a:pPr>
            <a:r>
              <a:rPr lang="pt-BR" sz="2000" b="0" strike="noStrike" spc="-1">
                <a:solidFill>
                  <a:srgbClr val="000000"/>
                </a:solidFill>
                <a:latin typeface="Calibri"/>
              </a:rPr>
              <a:t>5.º nível da estrutura de tópicos</a:t>
            </a:r>
          </a:p>
          <a:p>
            <a:pPr marL="2592000" lvl="5" indent="-216000">
              <a:lnSpc>
                <a:spcPct val="90000"/>
              </a:lnSpc>
              <a:spcBef>
                <a:spcPts val="283"/>
              </a:spcBef>
              <a:buClr>
                <a:srgbClr val="000000"/>
              </a:buClr>
              <a:buSzPct val="45000"/>
              <a:buFont typeface="Wingdings" charset="2"/>
              <a:buChar char=""/>
            </a:pPr>
            <a:r>
              <a:rPr lang="pt-BR" sz="2000" b="0" strike="noStrike" spc="-1">
                <a:solidFill>
                  <a:srgbClr val="000000"/>
                </a:solidFill>
                <a:latin typeface="Calibri"/>
              </a:rPr>
              <a:t>6.º nível da estrutura de tópicos</a:t>
            </a:r>
          </a:p>
          <a:p>
            <a:pPr marL="3024000" lvl="6" indent="-216000">
              <a:lnSpc>
                <a:spcPct val="90000"/>
              </a:lnSpc>
              <a:spcBef>
                <a:spcPts val="283"/>
              </a:spcBef>
              <a:buClr>
                <a:srgbClr val="000000"/>
              </a:buClr>
              <a:buSzPct val="45000"/>
              <a:buFont typeface="Wingdings" charset="2"/>
              <a:buChar char=""/>
            </a:pPr>
            <a:r>
              <a:rPr lang="pt-BR" sz="2000" b="0" strike="noStrike" spc="-1">
                <a:solidFill>
                  <a:srgbClr val="000000"/>
                </a:solidFill>
                <a:latin typeface="Calibri"/>
              </a:rPr>
              <a:t>7.º nível da estrutura de tópicos</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3.xml"/><Relationship Id="rId4" Type="http://schemas.openxmlformats.org/officeDocument/2006/relationships/image" Target="../media/image14.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13.xml"/><Relationship Id="rId4" Type="http://schemas.openxmlformats.org/officeDocument/2006/relationships/image" Target="../media/image77.jpe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3.xm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Layout" Target="../slideLayouts/slideLayout13.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hyperlink" Target="https://pt.wikipedia.org/wiki/1925" TargetMode="External"/><Relationship Id="rId13" Type="http://schemas.openxmlformats.org/officeDocument/2006/relationships/hyperlink" Target="https://pt.wikipedia.org/wiki/Teoria_cl&#225;ssica_da_administra&#231;&#227;o" TargetMode="External"/><Relationship Id="rId3" Type="http://schemas.openxmlformats.org/officeDocument/2006/relationships/hyperlink" Target="https://pt.wikipedia.org/wiki/Istambul" TargetMode="External"/><Relationship Id="rId7" Type="http://schemas.openxmlformats.org/officeDocument/2006/relationships/hyperlink" Target="https://pt.wikipedia.org/wiki/19_de_novembro" TargetMode="External"/><Relationship Id="rId12" Type="http://schemas.openxmlformats.org/officeDocument/2006/relationships/hyperlink" Target="https://pt.wikipedia.org/wiki/Administra&#231;&#227;o" TargetMode="Externa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hyperlink" Target="https://pt.wikipedia.org/wiki/Paris" TargetMode="External"/><Relationship Id="rId11" Type="http://schemas.openxmlformats.org/officeDocument/2006/relationships/hyperlink" Target="https://pt.wikipedia.org/wiki/Ecole_Nationale_Sup&#233;rieure_des_Mines_de_Saint-Etienne" TargetMode="External"/><Relationship Id="rId5" Type="http://schemas.openxmlformats.org/officeDocument/2006/relationships/hyperlink" Target="https://pt.wikipedia.org/wiki/1841" TargetMode="External"/><Relationship Id="rId10" Type="http://schemas.openxmlformats.org/officeDocument/2006/relationships/hyperlink" Target="https://pt.wikipedia.org/wiki/Fran&#231;a" TargetMode="External"/><Relationship Id="rId4" Type="http://schemas.openxmlformats.org/officeDocument/2006/relationships/hyperlink" Target="https://pt.wikipedia.org/wiki/29_de_julho" TargetMode="External"/><Relationship Id="rId9" Type="http://schemas.openxmlformats.org/officeDocument/2006/relationships/hyperlink" Target="https://pt.wikipedia.org/wiki/Engenheiro_de_minas" TargetMode="External"/><Relationship Id="rId14" Type="http://schemas.openxmlformats.org/officeDocument/2006/relationships/hyperlink" Target="https://pt.wikipedia.org/wiki/Jules_Henri_Fayol#cite_note-1"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8" Type="http://schemas.openxmlformats.org/officeDocument/2006/relationships/hyperlink" Target="https://pt.wikipedia.org/wiki/Engenheiro_mec&#226;nico" TargetMode="External"/><Relationship Id="rId13" Type="http://schemas.openxmlformats.org/officeDocument/2006/relationships/hyperlink" Target="https://pt.wikipedia.org/wiki/Frederick_Taylor#cite_note-2" TargetMode="External"/><Relationship Id="rId3" Type="http://schemas.openxmlformats.org/officeDocument/2006/relationships/hyperlink" Target="https://pt.wikipedia.org/wiki/Filad&#233;lfia" TargetMode="External"/><Relationship Id="rId7" Type="http://schemas.openxmlformats.org/officeDocument/2006/relationships/hyperlink" Target="https://pt.wikipedia.org/wiki/1915" TargetMode="External"/><Relationship Id="rId12" Type="http://schemas.openxmlformats.org/officeDocument/2006/relationships/hyperlink" Target="https://pt.wikipedia.org/wiki/Ren&#233;_Descartes" TargetMode="External"/><Relationship Id="rId2" Type="http://schemas.openxmlformats.org/officeDocument/2006/relationships/image" Target="../media/image27.jpeg"/><Relationship Id="rId1" Type="http://schemas.openxmlformats.org/officeDocument/2006/relationships/slideLayout" Target="../slideLayouts/slideLayout25.xml"/><Relationship Id="rId6" Type="http://schemas.openxmlformats.org/officeDocument/2006/relationships/hyperlink" Target="https://pt.wikipedia.org/wiki/21_de_mar&#231;o" TargetMode="External"/><Relationship Id="rId11" Type="http://schemas.openxmlformats.org/officeDocument/2006/relationships/hyperlink" Target="https://pt.wikipedia.org/wiki/M&#233;todo_Cient&#237;fico" TargetMode="External"/><Relationship Id="rId5" Type="http://schemas.openxmlformats.org/officeDocument/2006/relationships/hyperlink" Target="https://pt.wikipedia.org/wiki/1856" TargetMode="External"/><Relationship Id="rId10" Type="http://schemas.openxmlformats.org/officeDocument/2006/relationships/hyperlink" Target="https://pt.wikipedia.org/wiki/Taylorismo" TargetMode="External"/><Relationship Id="rId4" Type="http://schemas.openxmlformats.org/officeDocument/2006/relationships/hyperlink" Target="https://pt.wikipedia.org/wiki/20_de_mar&#231;o" TargetMode="External"/><Relationship Id="rId9" Type="http://schemas.openxmlformats.org/officeDocument/2006/relationships/hyperlink" Target="https://pt.wikipedia.org/wiki/Estadunidense"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pt.wikipedia.org/wiki/1947" TargetMode="External"/><Relationship Id="rId13" Type="http://schemas.openxmlformats.org/officeDocument/2006/relationships/hyperlink" Target="https://pt.wikipedia.org/wiki/Filosofia" TargetMode="External"/><Relationship Id="rId18" Type="http://schemas.openxmlformats.org/officeDocument/2006/relationships/hyperlink" Target="https://pt.wikipedia.org/wiki/Henry_Ford#cite_note-3" TargetMode="External"/><Relationship Id="rId26" Type="http://schemas.openxmlformats.org/officeDocument/2006/relationships/hyperlink" Target="https://pt.wikipedia.org/wiki/Inventor" TargetMode="External"/><Relationship Id="rId3" Type="http://schemas.openxmlformats.org/officeDocument/2006/relationships/hyperlink" Target="https://pt.wikipedia.org/wiki/Condado_de_Wayne_(Michigan)" TargetMode="External"/><Relationship Id="rId21" Type="http://schemas.openxmlformats.org/officeDocument/2006/relationships/hyperlink" Target="https://pt.wikipedia.org/wiki/Ford_T" TargetMode="External"/><Relationship Id="rId7" Type="http://schemas.openxmlformats.org/officeDocument/2006/relationships/hyperlink" Target="https://pt.wikipedia.org/wiki/7_de_abril" TargetMode="External"/><Relationship Id="rId12" Type="http://schemas.openxmlformats.org/officeDocument/2006/relationships/hyperlink" Target="https://pt.wikipedia.org/wiki/Ford_Motor_Company" TargetMode="External"/><Relationship Id="rId17" Type="http://schemas.openxmlformats.org/officeDocument/2006/relationships/hyperlink" Target="https://pt.wikipedia.org/wiki/Autom&#243;vel" TargetMode="External"/><Relationship Id="rId25" Type="http://schemas.openxmlformats.org/officeDocument/2006/relationships/hyperlink" Target="https://pt.wikipedia.org/wiki/Henry_Ford#cite_note-5" TargetMode="External"/><Relationship Id="rId2" Type="http://schemas.openxmlformats.org/officeDocument/2006/relationships/image" Target="../media/image32.jpeg"/><Relationship Id="rId16" Type="http://schemas.openxmlformats.org/officeDocument/2006/relationships/hyperlink" Target="https://pt.wikipedia.org/wiki/Produ&#231;&#227;o_em_massa" TargetMode="External"/><Relationship Id="rId20" Type="http://schemas.openxmlformats.org/officeDocument/2006/relationships/hyperlink" Target="https://pt.wikipedia.org/wiki/Henry_Ford#cite_note-4" TargetMode="External"/><Relationship Id="rId29" Type="http://schemas.openxmlformats.org/officeDocument/2006/relationships/hyperlink" Target="https://pt.wikipedia.org/wiki/Henry_Ford#cite_note-6" TargetMode="External"/><Relationship Id="rId1" Type="http://schemas.openxmlformats.org/officeDocument/2006/relationships/slideLayout" Target="../slideLayouts/slideLayout25.xml"/><Relationship Id="rId6" Type="http://schemas.openxmlformats.org/officeDocument/2006/relationships/hyperlink" Target="https://pt.wikipedia.org/wiki/Dearborn_(Michigan)" TargetMode="External"/><Relationship Id="rId11" Type="http://schemas.openxmlformats.org/officeDocument/2006/relationships/hyperlink" Target="https://pt.wikipedia.org/wiki/Povo_dos_Estados_Unidos" TargetMode="External"/><Relationship Id="rId24" Type="http://schemas.openxmlformats.org/officeDocument/2006/relationships/hyperlink" Target="https://pt.wikipedia.org/wiki/Economia_dos_Estados_Unidos#Setor_secund&#225;rio" TargetMode="External"/><Relationship Id="rId5" Type="http://schemas.openxmlformats.org/officeDocument/2006/relationships/hyperlink" Target="https://pt.wikipedia.org/wiki/1863" TargetMode="External"/><Relationship Id="rId15" Type="http://schemas.openxmlformats.org/officeDocument/2006/relationships/hyperlink" Target="https://pt.wikipedia.org/wiki/Montagem_em_s&#233;rie" TargetMode="External"/><Relationship Id="rId23" Type="http://schemas.openxmlformats.org/officeDocument/2006/relationships/hyperlink" Target="https://pt.wikipedia.org/wiki/Ind&#250;stria" TargetMode="External"/><Relationship Id="rId28" Type="http://schemas.openxmlformats.org/officeDocument/2006/relationships/hyperlink" Target="https://pt.wikipedia.org/wiki/Estados_Unidos" TargetMode="External"/><Relationship Id="rId10" Type="http://schemas.openxmlformats.org/officeDocument/2006/relationships/hyperlink" Target="https://pt.wikipedia.org/wiki/Engenharia_mec&#226;nica" TargetMode="External"/><Relationship Id="rId19" Type="http://schemas.openxmlformats.org/officeDocument/2006/relationships/hyperlink" Target="https://pt.wikipedia.org/wiki/Custo" TargetMode="External"/><Relationship Id="rId31" Type="http://schemas.openxmlformats.org/officeDocument/2006/relationships/hyperlink" Target="https://pt.wikipedia.org/wiki/Capital_(economia)" TargetMode="External"/><Relationship Id="rId4" Type="http://schemas.openxmlformats.org/officeDocument/2006/relationships/hyperlink" Target="https://pt.wikipedia.org/wiki/30_de_julho" TargetMode="External"/><Relationship Id="rId9" Type="http://schemas.openxmlformats.org/officeDocument/2006/relationships/hyperlink" Target="https://pt.wikipedia.org/wiki/Empreendedor" TargetMode="External"/><Relationship Id="rId14" Type="http://schemas.openxmlformats.org/officeDocument/2006/relationships/hyperlink" Target="https://pt.wikipedia.org/wiki/Henry_Ford#cite_note-2" TargetMode="External"/><Relationship Id="rId22" Type="http://schemas.openxmlformats.org/officeDocument/2006/relationships/hyperlink" Target="https://pt.wikipedia.org/wiki/Transporte" TargetMode="External"/><Relationship Id="rId27" Type="http://schemas.openxmlformats.org/officeDocument/2006/relationships/hyperlink" Target="https://pt.wikipedia.org/wiki/Patente" TargetMode="External"/><Relationship Id="rId30" Type="http://schemas.openxmlformats.org/officeDocument/2006/relationships/hyperlink" Target="https://pt.wikipedia.org/wiki/Henry_Ford#cite_note-7"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8" Type="http://schemas.openxmlformats.org/officeDocument/2006/relationships/hyperlink" Target="https://pt.wikipedia.org/wiki/Soci&#243;logo" TargetMode="External"/><Relationship Id="rId13" Type="http://schemas.openxmlformats.org/officeDocument/2006/relationships/hyperlink" Target="https://pt.wikipedia.org/wiki/Socialismo" TargetMode="External"/><Relationship Id="rId18" Type="http://schemas.openxmlformats.org/officeDocument/2006/relationships/hyperlink" Target="https://pt.wikipedia.org/wiki/Capital_(economia)" TargetMode="External"/><Relationship Id="rId3" Type="http://schemas.openxmlformats.org/officeDocument/2006/relationships/hyperlink" Target="https://pt.wikipedia.org/wiki/Karl_Marx#cite_note-2" TargetMode="External"/><Relationship Id="rId21" Type="http://schemas.openxmlformats.org/officeDocument/2006/relationships/hyperlink" Target="https://brasilescola.uol.com.br/filosofia/ideologia-marxista.htm" TargetMode="External"/><Relationship Id="rId7" Type="http://schemas.openxmlformats.org/officeDocument/2006/relationships/hyperlink" Target="https://pt.wikipedia.org/wiki/Fil&#243;sofo" TargetMode="External"/><Relationship Id="rId12" Type="http://schemas.openxmlformats.org/officeDocument/2006/relationships/hyperlink" Target="https://pt.wikipedia.org/wiki/Revolu&#231;&#227;o" TargetMode="External"/><Relationship Id="rId17" Type="http://schemas.openxmlformats.org/officeDocument/2006/relationships/hyperlink" Target="https://pt.wikipedia.org/wiki/Economia" TargetMode="External"/><Relationship Id="rId2" Type="http://schemas.openxmlformats.org/officeDocument/2006/relationships/image" Target="../media/image33.jpeg"/><Relationship Id="rId16" Type="http://schemas.openxmlformats.org/officeDocument/2006/relationships/hyperlink" Target="https://pt.wikipedia.org/wiki/Reino_Unido" TargetMode="External"/><Relationship Id="rId20" Type="http://schemas.openxmlformats.org/officeDocument/2006/relationships/hyperlink" Target="https://pt.wikipedia.org/wiki/O_Capital" TargetMode="External"/><Relationship Id="rId1" Type="http://schemas.openxmlformats.org/officeDocument/2006/relationships/slideLayout" Target="../slideLayouts/slideLayout25.xml"/><Relationship Id="rId6" Type="http://schemas.openxmlformats.org/officeDocument/2006/relationships/hyperlink" Target="https://pt.wikipedia.org/wiki/Karl_Marx#cite_note-3" TargetMode="External"/><Relationship Id="rId11" Type="http://schemas.openxmlformats.org/officeDocument/2006/relationships/hyperlink" Target="https://pt.wikipedia.org/wiki/Jornalista" TargetMode="External"/><Relationship Id="rId5" Type="http://schemas.openxmlformats.org/officeDocument/2006/relationships/hyperlink" Target="https://pt.wikipedia.org/wiki/Londres" TargetMode="External"/><Relationship Id="rId15" Type="http://schemas.openxmlformats.org/officeDocument/2006/relationships/hyperlink" Target="https://pt.wikipedia.org/wiki/Ap&#225;trida" TargetMode="External"/><Relationship Id="rId10" Type="http://schemas.openxmlformats.org/officeDocument/2006/relationships/hyperlink" Target="https://pt.wikipedia.org/wiki/Economista" TargetMode="External"/><Relationship Id="rId19" Type="http://schemas.openxmlformats.org/officeDocument/2006/relationships/hyperlink" Target="https://pt.wikipedia.org/wiki/O_Manifesto_Comunista" TargetMode="External"/><Relationship Id="rId4" Type="http://schemas.openxmlformats.org/officeDocument/2006/relationships/hyperlink" Target="https://pt.wikipedia.org/wiki/Tr&#233;veris" TargetMode="External"/><Relationship Id="rId9" Type="http://schemas.openxmlformats.org/officeDocument/2006/relationships/hyperlink" Target="https://pt.wikipedia.org/wiki/Historiador" TargetMode="External"/><Relationship Id="rId14" Type="http://schemas.openxmlformats.org/officeDocument/2006/relationships/hyperlink" Target="https://pt.wikipedia.org/wiki/Reino_da_Pr&#250;ssia" TargetMode="External"/><Relationship Id="rId22" Type="http://schemas.openxmlformats.org/officeDocument/2006/relationships/hyperlink" Target="https://brasilescola.uol.com.br/sociologia/conceito-mais-valia.htm"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pt.wikipedia.org/wiki/2005" TargetMode="External"/><Relationship Id="rId13" Type="http://schemas.openxmlformats.org/officeDocument/2006/relationships/hyperlink" Target="https://pt.wikipedia.org/wiki/Professor" TargetMode="External"/><Relationship Id="rId3" Type="http://schemas.openxmlformats.org/officeDocument/2006/relationships/hyperlink" Target="https://pt.wikipedia.org/wiki/19_de_novembro" TargetMode="External"/><Relationship Id="rId7" Type="http://schemas.openxmlformats.org/officeDocument/2006/relationships/hyperlink" Target="https://pt.wikipedia.org/wiki/11_de_novembro" TargetMode="External"/><Relationship Id="rId12" Type="http://schemas.openxmlformats.org/officeDocument/2006/relationships/hyperlink" Target="https://pt.wikipedia.org/wiki/Escritor" TargetMode="External"/><Relationship Id="rId2" Type="http://schemas.openxmlformats.org/officeDocument/2006/relationships/image" Target="../media/image29.jpeg"/><Relationship Id="rId16" Type="http://schemas.openxmlformats.org/officeDocument/2006/relationships/hyperlink" Target="https://pt.wikipedia.org/wiki/Globaliza&#231;&#227;o" TargetMode="External"/><Relationship Id="rId1" Type="http://schemas.openxmlformats.org/officeDocument/2006/relationships/slideLayout" Target="../slideLayouts/slideLayout25.xml"/><Relationship Id="rId6" Type="http://schemas.openxmlformats.org/officeDocument/2006/relationships/hyperlink" Target="https://pt.wikipedia.org/wiki/&#193;ustria" TargetMode="External"/><Relationship Id="rId11" Type="http://schemas.openxmlformats.org/officeDocument/2006/relationships/hyperlink" Target="https://pt.wikipedia.org/wiki/Estados_Unidos" TargetMode="External"/><Relationship Id="rId5" Type="http://schemas.openxmlformats.org/officeDocument/2006/relationships/hyperlink" Target="https://pt.wikipedia.org/wiki/Viena" TargetMode="External"/><Relationship Id="rId15" Type="http://schemas.openxmlformats.org/officeDocument/2006/relationships/hyperlink" Target="https://pt.wikipedia.org/wiki/Gest&#227;o" TargetMode="External"/><Relationship Id="rId10" Type="http://schemas.openxmlformats.org/officeDocument/2006/relationships/hyperlink" Target="https://pt.wikipedia.org/wiki/Calif&#243;rnia" TargetMode="External"/><Relationship Id="rId4" Type="http://schemas.openxmlformats.org/officeDocument/2006/relationships/hyperlink" Target="https://pt.wikipedia.org/wiki/1909" TargetMode="External"/><Relationship Id="rId9" Type="http://schemas.openxmlformats.org/officeDocument/2006/relationships/hyperlink" Target="https://pt.wikipedia.org/wiki/Claremont_(Calif&#243;rnia)" TargetMode="External"/><Relationship Id="rId14" Type="http://schemas.openxmlformats.org/officeDocument/2006/relationships/hyperlink" Target="https://pt.wikipedia.org/wiki/Administra&#231;&#227;o"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8" Type="http://schemas.openxmlformats.org/officeDocument/2006/relationships/hyperlink" Target="https://pt.wikipedia.org/wiki/Recursos_Humanos" TargetMode="External"/><Relationship Id="rId13" Type="http://schemas.openxmlformats.org/officeDocument/2006/relationships/hyperlink" Target="https://pt.wikipedia.org/wiki/Portugal" TargetMode="External"/><Relationship Id="rId3" Type="http://schemas.openxmlformats.org/officeDocument/2006/relationships/hyperlink" Target="https://pt.wikipedia.org/wiki/Viradouro" TargetMode="External"/><Relationship Id="rId7" Type="http://schemas.openxmlformats.org/officeDocument/2006/relationships/hyperlink" Target="https://pt.wikipedia.org/wiki/Empresa" TargetMode="External"/><Relationship Id="rId12" Type="http://schemas.openxmlformats.org/officeDocument/2006/relationships/hyperlink" Target="https://pt.wikipedia.org/wiki/Am&#233;rica_Latina" TargetMode="External"/><Relationship Id="rId2" Type="http://schemas.openxmlformats.org/officeDocument/2006/relationships/image" Target="../media/image30.jpeg"/><Relationship Id="rId1" Type="http://schemas.openxmlformats.org/officeDocument/2006/relationships/slideLayout" Target="../slideLayouts/slideLayout25.xml"/><Relationship Id="rId6" Type="http://schemas.openxmlformats.org/officeDocument/2006/relationships/hyperlink" Target="https://pt.wikipedia.org/wiki/Administra&#231;&#227;o" TargetMode="External"/><Relationship Id="rId11" Type="http://schemas.openxmlformats.org/officeDocument/2006/relationships/hyperlink" Target="https://pt.wikipedia.org/wiki/Brasil" TargetMode="External"/><Relationship Id="rId5" Type="http://schemas.openxmlformats.org/officeDocument/2006/relationships/hyperlink" Target="https://pt.wikipedia.org/wiki/Brasileiros" TargetMode="External"/><Relationship Id="rId10" Type="http://schemas.openxmlformats.org/officeDocument/2006/relationships/hyperlink" Target="https://pt.wikipedia.org/wiki/Livro" TargetMode="External"/><Relationship Id="rId4" Type="http://schemas.openxmlformats.org/officeDocument/2006/relationships/hyperlink" Target="https://pt.wikipedia.org/wiki/1936" TargetMode="External"/><Relationship Id="rId9" Type="http://schemas.openxmlformats.org/officeDocument/2006/relationships/hyperlink" Target="https://pt.wikipedia.org/wiki/Idalberto_Chiavenato#cite_note-IC-1" TargetMode="External"/><Relationship Id="rId14" Type="http://schemas.openxmlformats.org/officeDocument/2006/relationships/hyperlink" Target="https://pt.wikipedia.org/wiki/Espanha"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gif"/><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2"/>
          <p:cNvGrpSpPr/>
          <p:nvPr/>
        </p:nvGrpSpPr>
        <p:grpSpPr>
          <a:xfrm>
            <a:off x="95760" y="-84960"/>
            <a:ext cx="12191760" cy="6857640"/>
            <a:chOff x="95760" y="-84960"/>
            <a:chExt cx="12191760" cy="6857640"/>
          </a:xfrm>
        </p:grpSpPr>
        <p:pic>
          <p:nvPicPr>
            <p:cNvPr id="124" name="Picture 3"/>
            <p:cNvPicPr/>
            <p:nvPr/>
          </p:nvPicPr>
          <p:blipFill>
            <a:blip r:embed="rId2"/>
            <a:stretch/>
          </p:blipFill>
          <p:spPr>
            <a:xfrm>
              <a:off x="95760" y="-84960"/>
              <a:ext cx="12191760" cy="6857640"/>
            </a:xfrm>
            <a:prstGeom prst="rect">
              <a:avLst/>
            </a:prstGeom>
            <a:ln w="0">
              <a:noFill/>
            </a:ln>
          </p:spPr>
        </p:pic>
        <p:grpSp>
          <p:nvGrpSpPr>
            <p:cNvPr id="125" name="Group 4"/>
            <p:cNvGrpSpPr/>
            <p:nvPr/>
          </p:nvGrpSpPr>
          <p:grpSpPr>
            <a:xfrm>
              <a:off x="1832400" y="-84960"/>
              <a:ext cx="1131120" cy="2274480"/>
              <a:chOff x="1832400" y="-84960"/>
              <a:chExt cx="1131120" cy="2274480"/>
            </a:xfrm>
          </p:grpSpPr>
          <p:sp>
            <p:nvSpPr>
              <p:cNvPr id="126" name="Freeform 5"/>
              <p:cNvSpPr/>
              <p:nvPr/>
            </p:nvSpPr>
            <p:spPr>
              <a:xfrm>
                <a:off x="1832400" y="-84960"/>
                <a:ext cx="1131120" cy="2274480"/>
              </a:xfrm>
              <a:custGeom>
                <a:avLst/>
                <a:gdLst/>
                <a:ahLst/>
                <a:cxnLst/>
                <a:rect l="l" t="t" r="r" b="b"/>
                <a:pathLst>
                  <a:path w="1105" h="5585">
                    <a:moveTo>
                      <a:pt x="985" y="0"/>
                    </a:moveTo>
                    <a:lnTo>
                      <a:pt x="1105" y="0"/>
                    </a:lnTo>
                    <a:lnTo>
                      <a:pt x="120" y="5584"/>
                    </a:lnTo>
                    <a:lnTo>
                      <a:pt x="0" y="5584"/>
                    </a:lnTo>
                    <a:lnTo>
                      <a:pt x="985" y="0"/>
                    </a:lnTo>
                  </a:path>
                </a:pathLst>
              </a:custGeom>
              <a:solidFill>
                <a:srgbClr val="01AEA6"/>
              </a:solidFill>
              <a:ln w="0">
                <a:noFill/>
              </a:ln>
            </p:spPr>
            <p:style>
              <a:lnRef idx="0">
                <a:scrgbClr r="0" g="0" b="0"/>
              </a:lnRef>
              <a:fillRef idx="0">
                <a:scrgbClr r="0" g="0" b="0"/>
              </a:fillRef>
              <a:effectRef idx="0">
                <a:scrgbClr r="0" g="0" b="0"/>
              </a:effectRef>
              <a:fontRef idx="minor"/>
            </p:style>
          </p:sp>
        </p:grpSp>
        <p:grpSp>
          <p:nvGrpSpPr>
            <p:cNvPr id="127" name="Group 6"/>
            <p:cNvGrpSpPr/>
            <p:nvPr/>
          </p:nvGrpSpPr>
          <p:grpSpPr>
            <a:xfrm>
              <a:off x="1539720" y="481320"/>
              <a:ext cx="1136160" cy="871920"/>
              <a:chOff x="1539720" y="481320"/>
              <a:chExt cx="1136160" cy="871920"/>
            </a:xfrm>
          </p:grpSpPr>
          <p:sp>
            <p:nvSpPr>
              <p:cNvPr id="128" name="Freeform 7"/>
              <p:cNvSpPr/>
              <p:nvPr/>
            </p:nvSpPr>
            <p:spPr>
              <a:xfrm>
                <a:off x="1539720" y="481320"/>
                <a:ext cx="1136160" cy="871920"/>
              </a:xfrm>
              <a:custGeom>
                <a:avLst/>
                <a:gdLst/>
                <a:ahLst/>
                <a:cxnLst/>
                <a:rect l="l" t="t" r="r" b="b"/>
                <a:pathLst>
                  <a:path w="1110" h="2142">
                    <a:moveTo>
                      <a:pt x="1020" y="510"/>
                    </a:moveTo>
                    <a:lnTo>
                      <a:pt x="666" y="510"/>
                    </a:lnTo>
                    <a:lnTo>
                      <a:pt x="655" y="549"/>
                    </a:lnTo>
                    <a:lnTo>
                      <a:pt x="639" y="608"/>
                    </a:lnTo>
                    <a:lnTo>
                      <a:pt x="622" y="670"/>
                    </a:lnTo>
                    <a:lnTo>
                      <a:pt x="606" y="732"/>
                    </a:lnTo>
                    <a:lnTo>
                      <a:pt x="590" y="796"/>
                    </a:lnTo>
                    <a:lnTo>
                      <a:pt x="574" y="861"/>
                    </a:lnTo>
                    <a:lnTo>
                      <a:pt x="559" y="927"/>
                    </a:lnTo>
                    <a:lnTo>
                      <a:pt x="295" y="2141"/>
                    </a:lnTo>
                    <a:lnTo>
                      <a:pt x="733" y="2141"/>
                    </a:lnTo>
                    <a:lnTo>
                      <a:pt x="1020" y="510"/>
                    </a:lnTo>
                    <a:close/>
                  </a:path>
                </a:pathLst>
              </a:custGeom>
              <a:solidFill>
                <a:srgbClr val="01AEA6"/>
              </a:solidFill>
              <a:ln w="0">
                <a:noFill/>
              </a:ln>
            </p:spPr>
            <p:style>
              <a:lnRef idx="0">
                <a:scrgbClr r="0" g="0" b="0"/>
              </a:lnRef>
              <a:fillRef idx="0">
                <a:scrgbClr r="0" g="0" b="0"/>
              </a:fillRef>
              <a:effectRef idx="0">
                <a:scrgbClr r="0" g="0" b="0"/>
              </a:effectRef>
              <a:fontRef idx="minor"/>
            </p:style>
          </p:sp>
          <p:sp>
            <p:nvSpPr>
              <p:cNvPr id="129" name="Freeform 8"/>
              <p:cNvSpPr/>
              <p:nvPr/>
            </p:nvSpPr>
            <p:spPr>
              <a:xfrm>
                <a:off x="1539720" y="481320"/>
                <a:ext cx="1136160" cy="871920"/>
              </a:xfrm>
              <a:custGeom>
                <a:avLst/>
                <a:gdLst/>
                <a:ahLst/>
                <a:cxnLst/>
                <a:rect l="l" t="t" r="r" b="b"/>
                <a:pathLst>
                  <a:path w="1110" h="2142">
                    <a:moveTo>
                      <a:pt x="1110" y="0"/>
                    </a:moveTo>
                    <a:lnTo>
                      <a:pt x="830" y="0"/>
                    </a:lnTo>
                    <a:lnTo>
                      <a:pt x="0" y="510"/>
                    </a:lnTo>
                    <a:lnTo>
                      <a:pt x="195" y="824"/>
                    </a:lnTo>
                    <a:lnTo>
                      <a:pt x="309" y="753"/>
                    </a:lnTo>
                    <a:lnTo>
                      <a:pt x="445" y="666"/>
                    </a:lnTo>
                    <a:lnTo>
                      <a:pt x="498" y="632"/>
                    </a:lnTo>
                    <a:lnTo>
                      <a:pt x="552" y="596"/>
                    </a:lnTo>
                    <a:lnTo>
                      <a:pt x="626" y="541"/>
                    </a:lnTo>
                    <a:lnTo>
                      <a:pt x="666" y="510"/>
                    </a:lnTo>
                    <a:lnTo>
                      <a:pt x="1020" y="510"/>
                    </a:lnTo>
                    <a:lnTo>
                      <a:pt x="1110" y="0"/>
                    </a:lnTo>
                    <a:close/>
                  </a:path>
                </a:pathLst>
              </a:custGeom>
              <a:solidFill>
                <a:srgbClr val="01AEA6"/>
              </a:solidFill>
              <a:ln w="0">
                <a:noFill/>
              </a:ln>
            </p:spPr>
            <p:style>
              <a:lnRef idx="0">
                <a:scrgbClr r="0" g="0" b="0"/>
              </a:lnRef>
              <a:fillRef idx="0">
                <a:scrgbClr r="0" g="0" b="0"/>
              </a:fillRef>
              <a:effectRef idx="0">
                <a:scrgbClr r="0" g="0" b="0"/>
              </a:effectRef>
              <a:fontRef idx="minor"/>
            </p:style>
          </p:sp>
        </p:grpSp>
        <p:grpSp>
          <p:nvGrpSpPr>
            <p:cNvPr id="130" name="Group 9"/>
            <p:cNvGrpSpPr/>
            <p:nvPr/>
          </p:nvGrpSpPr>
          <p:grpSpPr>
            <a:xfrm>
              <a:off x="95760" y="6146640"/>
              <a:ext cx="6246000" cy="349200"/>
              <a:chOff x="95760" y="6146640"/>
              <a:chExt cx="6246000" cy="349200"/>
            </a:xfrm>
          </p:grpSpPr>
          <p:sp>
            <p:nvSpPr>
              <p:cNvPr id="131" name="Freeform 10"/>
              <p:cNvSpPr/>
              <p:nvPr/>
            </p:nvSpPr>
            <p:spPr>
              <a:xfrm>
                <a:off x="95760" y="6146640"/>
                <a:ext cx="6246000" cy="349200"/>
              </a:xfrm>
              <a:custGeom>
                <a:avLst/>
                <a:gdLst/>
                <a:ahLst/>
                <a:cxnLst/>
                <a:rect l="l" t="t" r="r" b="b"/>
                <a:pathLst>
                  <a:path w="6100" h="858">
                    <a:moveTo>
                      <a:pt x="5949" y="857"/>
                    </a:moveTo>
                    <a:lnTo>
                      <a:pt x="0" y="857"/>
                    </a:lnTo>
                    <a:lnTo>
                      <a:pt x="0" y="0"/>
                    </a:lnTo>
                    <a:lnTo>
                      <a:pt x="6100" y="0"/>
                    </a:lnTo>
                    <a:lnTo>
                      <a:pt x="5949" y="857"/>
                    </a:lnTo>
                    <a:close/>
                  </a:path>
                </a:pathLst>
              </a:custGeom>
              <a:solidFill>
                <a:srgbClr val="FFFFFF"/>
              </a:solidFill>
              <a:ln w="0">
                <a:noFill/>
              </a:ln>
            </p:spPr>
            <p:style>
              <a:lnRef idx="0">
                <a:scrgbClr r="0" g="0" b="0"/>
              </a:lnRef>
              <a:fillRef idx="0">
                <a:scrgbClr r="0" g="0" b="0"/>
              </a:fillRef>
              <a:effectRef idx="0">
                <a:scrgbClr r="0" g="0" b="0"/>
              </a:effectRef>
              <a:fontRef idx="minor"/>
            </p:style>
          </p:sp>
        </p:grpSp>
        <p:grpSp>
          <p:nvGrpSpPr>
            <p:cNvPr id="132" name="Group 11"/>
            <p:cNvGrpSpPr/>
            <p:nvPr/>
          </p:nvGrpSpPr>
          <p:grpSpPr>
            <a:xfrm>
              <a:off x="1904040" y="5779800"/>
              <a:ext cx="4652640" cy="992520"/>
              <a:chOff x="1904040" y="5779800"/>
              <a:chExt cx="4652640" cy="992520"/>
            </a:xfrm>
          </p:grpSpPr>
          <p:sp>
            <p:nvSpPr>
              <p:cNvPr id="133" name="Freeform 12"/>
              <p:cNvSpPr/>
              <p:nvPr/>
            </p:nvSpPr>
            <p:spPr>
              <a:xfrm>
                <a:off x="5994000" y="5779800"/>
                <a:ext cx="562680" cy="992520"/>
              </a:xfrm>
              <a:custGeom>
                <a:avLst/>
                <a:gdLst/>
                <a:ahLst/>
                <a:cxnLst/>
                <a:rect l="l" t="t" r="r" b="b"/>
                <a:pathLst>
                  <a:path w="550" h="2438">
                    <a:moveTo>
                      <a:pt x="429" y="0"/>
                    </a:moveTo>
                    <a:lnTo>
                      <a:pt x="549" y="0"/>
                    </a:lnTo>
                    <a:lnTo>
                      <a:pt x="120" y="2438"/>
                    </a:lnTo>
                    <a:lnTo>
                      <a:pt x="0" y="2438"/>
                    </a:lnTo>
                    <a:lnTo>
                      <a:pt x="429" y="0"/>
                    </a:lnTo>
                  </a:path>
                </a:pathLst>
              </a:custGeom>
              <a:solidFill>
                <a:srgbClr val="01AEA6"/>
              </a:solidFill>
              <a:ln w="0">
                <a:noFill/>
              </a:ln>
            </p:spPr>
            <p:style>
              <a:lnRef idx="0">
                <a:scrgbClr r="0" g="0" b="0"/>
              </a:lnRef>
              <a:fillRef idx="0">
                <a:scrgbClr r="0" g="0" b="0"/>
              </a:fillRef>
              <a:effectRef idx="0">
                <a:scrgbClr r="0" g="0" b="0"/>
              </a:effectRef>
              <a:fontRef idx="minor"/>
            </p:style>
          </p:sp>
          <p:pic>
            <p:nvPicPr>
              <p:cNvPr id="134" name="Picture 13"/>
              <p:cNvPicPr/>
              <p:nvPr/>
            </p:nvPicPr>
            <p:blipFill>
              <a:blip r:embed="rId3"/>
              <a:stretch/>
            </p:blipFill>
            <p:spPr>
              <a:xfrm>
                <a:off x="4261320" y="6195240"/>
                <a:ext cx="942840" cy="243720"/>
              </a:xfrm>
              <a:prstGeom prst="rect">
                <a:avLst/>
              </a:prstGeom>
              <a:ln w="0">
                <a:noFill/>
              </a:ln>
            </p:spPr>
          </p:pic>
          <p:pic>
            <p:nvPicPr>
              <p:cNvPr id="135" name="Picture 14"/>
              <p:cNvPicPr/>
              <p:nvPr/>
            </p:nvPicPr>
            <p:blipFill>
              <a:blip r:embed="rId4"/>
              <a:stretch/>
            </p:blipFill>
            <p:spPr>
              <a:xfrm>
                <a:off x="1904040" y="6240600"/>
                <a:ext cx="1270440" cy="176040"/>
              </a:xfrm>
              <a:prstGeom prst="rect">
                <a:avLst/>
              </a:prstGeom>
              <a:ln w="0">
                <a:noFill/>
              </a:ln>
            </p:spPr>
          </p:pic>
          <p:pic>
            <p:nvPicPr>
              <p:cNvPr id="136" name="Picture 15"/>
              <p:cNvPicPr/>
              <p:nvPr/>
            </p:nvPicPr>
            <p:blipFill>
              <a:blip r:embed="rId5"/>
              <a:stretch/>
            </p:blipFill>
            <p:spPr>
              <a:xfrm>
                <a:off x="3412440" y="6240960"/>
                <a:ext cx="614160" cy="169920"/>
              </a:xfrm>
              <a:prstGeom prst="rect">
                <a:avLst/>
              </a:prstGeom>
              <a:ln w="0">
                <a:noFill/>
              </a:ln>
            </p:spPr>
          </p:pic>
        </p:grpSp>
      </p:grpSp>
      <p:sp>
        <p:nvSpPr>
          <p:cNvPr id="137" name="CaixaDeTexto 17"/>
          <p:cNvSpPr/>
          <p:nvPr/>
        </p:nvSpPr>
        <p:spPr>
          <a:xfrm>
            <a:off x="0" y="173880"/>
            <a:ext cx="12055680" cy="216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pt-BR" sz="5400" b="1" strike="noStrike" spc="-1">
                <a:solidFill>
                  <a:srgbClr val="C00000"/>
                </a:solidFill>
                <a:latin typeface="Calibri"/>
              </a:rPr>
              <a:t>ADMINISTRAÇÃO GERAL</a:t>
            </a:r>
            <a:endParaRPr lang="pt-BR" sz="5400" b="0" strike="noStrike" spc="-1">
              <a:latin typeface="Arial"/>
            </a:endParaRPr>
          </a:p>
          <a:p>
            <a:pPr algn="ctr">
              <a:lnSpc>
                <a:spcPct val="100000"/>
              </a:lnSpc>
              <a:buNone/>
            </a:pPr>
            <a:r>
              <a:rPr lang="pt-BR" sz="5400" b="1" strike="noStrike" spc="-1">
                <a:solidFill>
                  <a:srgbClr val="C00000"/>
                </a:solidFill>
                <a:latin typeface="Calibri"/>
              </a:rPr>
              <a:t>2023-1</a:t>
            </a:r>
            <a:endParaRPr lang="pt-BR" sz="5400" b="0" strike="noStrike" spc="-1">
              <a:latin typeface="Arial"/>
            </a:endParaRPr>
          </a:p>
          <a:p>
            <a:pPr algn="ctr">
              <a:lnSpc>
                <a:spcPct val="100000"/>
              </a:lnSpc>
              <a:buNone/>
            </a:pPr>
            <a:r>
              <a:rPr lang="pt-BR" sz="2800" b="1" strike="noStrike" spc="-1">
                <a:solidFill>
                  <a:srgbClr val="1F4E79"/>
                </a:solidFill>
                <a:latin typeface="Calibri"/>
              </a:rPr>
              <a:t>PROF. DR. DALTRO OLIVEIRA DE CARVALHO</a:t>
            </a:r>
            <a:endParaRPr lang="pt-BR" sz="2800" b="0" strike="noStrike" spc="-1">
              <a:latin typeface="Arial"/>
            </a:endParaRPr>
          </a:p>
        </p:txBody>
      </p:sp>
      <p:pic>
        <p:nvPicPr>
          <p:cNvPr id="138" name="Picture 2" descr="Fatec Franca - Fatec Franca atualizou a foto da capa dele. | Facebook"/>
          <p:cNvPicPr/>
          <p:nvPr/>
        </p:nvPicPr>
        <p:blipFill>
          <a:blip r:embed="rId6"/>
          <a:stretch/>
        </p:blipFill>
        <p:spPr>
          <a:xfrm>
            <a:off x="9975960" y="173880"/>
            <a:ext cx="1963080" cy="758520"/>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Picture 2" descr="Teoria da contingência 2012_01"/>
          <p:cNvPicPr/>
          <p:nvPr/>
        </p:nvPicPr>
        <p:blipFill>
          <a:blip r:embed="rId2"/>
          <a:stretch/>
        </p:blipFill>
        <p:spPr>
          <a:xfrm>
            <a:off x="3008880" y="0"/>
            <a:ext cx="9182880" cy="6886800"/>
          </a:xfrm>
          <a:prstGeom prst="rect">
            <a:avLst/>
          </a:prstGeom>
          <a:ln w="0">
            <a:noFill/>
          </a:ln>
        </p:spPr>
      </p:pic>
      <p:pic>
        <p:nvPicPr>
          <p:cNvPr id="158" name="Picture 2" descr="Alfred Chandler | Obituary | The Economist"/>
          <p:cNvPicPr/>
          <p:nvPr/>
        </p:nvPicPr>
        <p:blipFill>
          <a:blip r:embed="rId3"/>
          <a:stretch/>
        </p:blipFill>
        <p:spPr>
          <a:xfrm>
            <a:off x="326160" y="258120"/>
            <a:ext cx="2323800" cy="1971360"/>
          </a:xfrm>
          <a:prstGeom prst="rect">
            <a:avLst/>
          </a:prstGeom>
          <a:ln w="0">
            <a:noFill/>
          </a:ln>
        </p:spPr>
      </p:pic>
      <p:sp>
        <p:nvSpPr>
          <p:cNvPr id="159" name="CaixaDeTexto 1"/>
          <p:cNvSpPr/>
          <p:nvPr/>
        </p:nvSpPr>
        <p:spPr>
          <a:xfrm>
            <a:off x="237600" y="2410560"/>
            <a:ext cx="2422080" cy="39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pt-BR" sz="2000" b="0" strike="noStrike" spc="-1">
                <a:solidFill>
                  <a:srgbClr val="000000"/>
                </a:solidFill>
                <a:latin typeface="Arial Black"/>
              </a:rPr>
              <a:t>Alfred Chandler</a:t>
            </a:r>
            <a:endParaRPr lang="pt-BR" sz="2000" b="0" strike="noStrike" spc="-1">
              <a:latin typeface="Arial"/>
            </a:endParaRPr>
          </a:p>
        </p:txBody>
      </p:sp>
      <p:pic>
        <p:nvPicPr>
          <p:cNvPr id="160" name="Picture 2" descr="TEORÍAS DE LA ADMINISTRACIÓN timeline | Timetoast timelines"/>
          <p:cNvPicPr/>
          <p:nvPr/>
        </p:nvPicPr>
        <p:blipFill>
          <a:blip r:embed="rId4"/>
          <a:stretch/>
        </p:blipFill>
        <p:spPr>
          <a:xfrm>
            <a:off x="0" y="3429000"/>
            <a:ext cx="3008520" cy="2358720"/>
          </a:xfrm>
          <a:prstGeom prst="rect">
            <a:avLst/>
          </a:prstGeom>
          <a:ln w="0">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PlaceHolder 1"/>
          <p:cNvSpPr>
            <a:spLocks noGrp="1"/>
          </p:cNvSpPr>
          <p:nvPr>
            <p:ph type="title"/>
          </p:nvPr>
        </p:nvSpPr>
        <p:spPr>
          <a:xfrm>
            <a:off x="451440" y="365040"/>
            <a:ext cx="10515240" cy="1325160"/>
          </a:xfrm>
          <a:prstGeom prst="rect">
            <a:avLst/>
          </a:prstGeom>
          <a:noFill/>
          <a:ln w="0">
            <a:noFill/>
          </a:ln>
        </p:spPr>
        <p:txBody>
          <a:bodyPr anchor="ctr">
            <a:normAutofit/>
          </a:bodyPr>
          <a:lstStyle/>
          <a:p>
            <a:pPr>
              <a:lnSpc>
                <a:spcPct val="90000"/>
              </a:lnSpc>
              <a:buNone/>
            </a:pPr>
            <a:r>
              <a:rPr lang="pt-BR" sz="2400" b="1" strike="noStrike" spc="-1">
                <a:solidFill>
                  <a:srgbClr val="111111"/>
                </a:solidFill>
                <a:latin typeface="Arial"/>
              </a:rPr>
              <a:t>6 – KPI – Key Performance Indicator</a:t>
            </a:r>
            <a:br>
              <a:rPr sz="2400"/>
            </a:br>
            <a:endParaRPr lang="pt-BR" sz="2400" b="0" strike="noStrike" spc="-1">
              <a:solidFill>
                <a:srgbClr val="000000"/>
              </a:solidFill>
              <a:latin typeface="Calibri"/>
            </a:endParaRPr>
          </a:p>
        </p:txBody>
      </p:sp>
      <p:sp>
        <p:nvSpPr>
          <p:cNvPr id="351" name="PlaceHolder 2"/>
          <p:cNvSpPr>
            <a:spLocks noGrp="1"/>
          </p:cNvSpPr>
          <p:nvPr>
            <p:ph/>
          </p:nvPr>
        </p:nvSpPr>
        <p:spPr>
          <a:xfrm>
            <a:off x="289800" y="1690560"/>
            <a:ext cx="11652840" cy="4485960"/>
          </a:xfrm>
          <a:prstGeom prst="rect">
            <a:avLst/>
          </a:prstGeom>
          <a:noFill/>
          <a:ln w="0">
            <a:noFill/>
          </a:ln>
        </p:spPr>
        <p:txBody>
          <a:bodyPr anchor="t">
            <a:normAutofit/>
          </a:bodyPr>
          <a:lstStyle/>
          <a:p>
            <a:pPr marL="228600" indent="-228600" algn="just">
              <a:lnSpc>
                <a:spcPct val="90000"/>
              </a:lnSpc>
              <a:spcBef>
                <a:spcPts val="1001"/>
              </a:spcBef>
              <a:buClr>
                <a:srgbClr val="222222"/>
              </a:buClr>
              <a:buFont typeface="Arial"/>
              <a:buChar char="•"/>
            </a:pPr>
            <a:r>
              <a:rPr lang="pt-BR" sz="2400" b="0" strike="noStrike" spc="-1">
                <a:solidFill>
                  <a:srgbClr val="222222"/>
                </a:solidFill>
                <a:latin typeface="Arial"/>
              </a:rPr>
              <a:t>É um valor mensurável que demonstra quão efetivamente uma empresa está atingindo os principais objetivos de negócios. As corporações usam KPIs em vários níveis para avaliar seu sucesso na obtenção de metas.</a:t>
            </a:r>
            <a:endParaRPr lang="pt-BR" sz="2400" b="0" strike="noStrike" spc="-1">
              <a:solidFill>
                <a:srgbClr val="000000"/>
              </a:solidFill>
              <a:latin typeface="Calibri"/>
            </a:endParaRPr>
          </a:p>
          <a:p>
            <a:pPr algn="just">
              <a:lnSpc>
                <a:spcPct val="90000"/>
              </a:lnSpc>
              <a:spcBef>
                <a:spcPts val="1001"/>
              </a:spcBef>
              <a:buNone/>
            </a:pPr>
            <a:endParaRPr lang="pt-BR" sz="2400" b="0" strike="noStrike" spc="-1">
              <a:solidFill>
                <a:srgbClr val="000000"/>
              </a:solidFill>
              <a:latin typeface="Calibri"/>
            </a:endParaRPr>
          </a:p>
          <a:p>
            <a:pPr marL="228600" indent="-228600" algn="just">
              <a:lnSpc>
                <a:spcPct val="90000"/>
              </a:lnSpc>
              <a:spcBef>
                <a:spcPts val="1001"/>
              </a:spcBef>
              <a:buClr>
                <a:srgbClr val="222222"/>
              </a:buClr>
              <a:buFont typeface="Arial"/>
              <a:buChar char="•"/>
            </a:pPr>
            <a:r>
              <a:rPr lang="pt-BR" sz="2400" b="1" strike="noStrike" spc="-1">
                <a:solidFill>
                  <a:srgbClr val="222222"/>
                </a:solidFill>
                <a:latin typeface="Arial"/>
              </a:rPr>
              <a:t>Objetivo: </a:t>
            </a:r>
            <a:r>
              <a:rPr lang="pt-BR" sz="2400" b="0" strike="noStrike" spc="-1">
                <a:solidFill>
                  <a:srgbClr val="222222"/>
                </a:solidFill>
                <a:latin typeface="Arial"/>
              </a:rPr>
              <a:t>saber se a empresa atingiu os objetivos propostos no por meio de um indicador e, com isso, aperfeiçoá-los continuamente;</a:t>
            </a:r>
            <a:endParaRPr lang="pt-BR" sz="2400" b="0" strike="noStrike" spc="-1">
              <a:solidFill>
                <a:srgbClr val="000000"/>
              </a:solidFill>
              <a:latin typeface="Calibri"/>
            </a:endParaRPr>
          </a:p>
          <a:p>
            <a:pPr algn="just">
              <a:lnSpc>
                <a:spcPct val="90000"/>
              </a:lnSpc>
              <a:spcBef>
                <a:spcPts val="1001"/>
              </a:spcBef>
              <a:buNone/>
            </a:pPr>
            <a:endParaRPr lang="pt-BR" sz="2400" b="0" strike="noStrike" spc="-1">
              <a:solidFill>
                <a:srgbClr val="000000"/>
              </a:solidFill>
              <a:latin typeface="Calibri"/>
            </a:endParaRPr>
          </a:p>
          <a:p>
            <a:pPr marL="228600" indent="-228600" algn="just">
              <a:lnSpc>
                <a:spcPct val="90000"/>
              </a:lnSpc>
              <a:spcBef>
                <a:spcPts val="1001"/>
              </a:spcBef>
              <a:buClr>
                <a:srgbClr val="222222"/>
              </a:buClr>
              <a:buFont typeface="Arial"/>
              <a:buChar char="•"/>
            </a:pPr>
            <a:r>
              <a:rPr lang="pt-BR" sz="2400" b="1" strike="noStrike" spc="-1">
                <a:solidFill>
                  <a:srgbClr val="222222"/>
                </a:solidFill>
                <a:latin typeface="Arial"/>
              </a:rPr>
              <a:t>Tipo: </a:t>
            </a:r>
            <a:r>
              <a:rPr lang="pt-BR" sz="2400" b="0" strike="noStrike" spc="-1">
                <a:solidFill>
                  <a:srgbClr val="222222"/>
                </a:solidFill>
                <a:latin typeface="Arial"/>
              </a:rPr>
              <a:t>indicativo, avaliação, controle e desempenho;</a:t>
            </a:r>
            <a:endParaRPr lang="pt-BR" sz="2400" b="0" strike="noStrike" spc="-1">
              <a:solidFill>
                <a:srgbClr val="000000"/>
              </a:solidFill>
              <a:latin typeface="Calibri"/>
            </a:endParaRPr>
          </a:p>
          <a:p>
            <a:pPr algn="just">
              <a:lnSpc>
                <a:spcPct val="90000"/>
              </a:lnSpc>
              <a:spcBef>
                <a:spcPts val="1001"/>
              </a:spcBef>
              <a:buNone/>
            </a:pPr>
            <a:endParaRPr lang="pt-BR" sz="2400" b="0" strike="noStrike" spc="-1">
              <a:solidFill>
                <a:srgbClr val="000000"/>
              </a:solidFill>
              <a:latin typeface="Calibri"/>
            </a:endParaRPr>
          </a:p>
          <a:p>
            <a:pPr marL="228600" indent="-228600" algn="just">
              <a:lnSpc>
                <a:spcPct val="90000"/>
              </a:lnSpc>
              <a:spcBef>
                <a:spcPts val="1001"/>
              </a:spcBef>
              <a:buClr>
                <a:srgbClr val="222222"/>
              </a:buClr>
              <a:buFont typeface="Arial"/>
              <a:buChar char="•"/>
            </a:pPr>
            <a:r>
              <a:rPr lang="pt-BR" sz="2400" b="1" strike="noStrike" spc="-1">
                <a:solidFill>
                  <a:srgbClr val="222222"/>
                </a:solidFill>
                <a:latin typeface="Arial"/>
              </a:rPr>
              <a:t>Funcionalidades: </a:t>
            </a:r>
            <a:r>
              <a:rPr lang="pt-BR" sz="2400" b="0" strike="noStrike" spc="-1">
                <a:solidFill>
                  <a:srgbClr val="222222"/>
                </a:solidFill>
                <a:latin typeface="Arial"/>
              </a:rPr>
              <a:t>mede o nível do desempenho de um projeto com o propósito de verificar se as metas determinadas foram cumpridas.</a:t>
            </a:r>
            <a:endParaRPr lang="pt-BR" sz="2400" b="0" strike="noStrike" spc="-1">
              <a:solidFill>
                <a:srgbClr val="000000"/>
              </a:solidFill>
              <a:latin typeface="Calibri"/>
            </a:endParaRPr>
          </a:p>
          <a:p>
            <a:pPr algn="just">
              <a:lnSpc>
                <a:spcPct val="90000"/>
              </a:lnSpc>
              <a:spcBef>
                <a:spcPts val="1001"/>
              </a:spcBef>
              <a:buNone/>
            </a:pPr>
            <a:endParaRPr lang="pt-BR" sz="2400" b="0" strike="noStrike" spc="-1">
              <a:solidFill>
                <a:srgbClr val="000000"/>
              </a:solidFill>
              <a:latin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PlaceHolder 1"/>
          <p:cNvSpPr>
            <a:spLocks noGrp="1"/>
          </p:cNvSpPr>
          <p:nvPr>
            <p:ph type="title"/>
          </p:nvPr>
        </p:nvSpPr>
        <p:spPr>
          <a:xfrm>
            <a:off x="486360" y="177480"/>
            <a:ext cx="10515240" cy="1325160"/>
          </a:xfrm>
          <a:prstGeom prst="rect">
            <a:avLst/>
          </a:prstGeom>
          <a:noFill/>
          <a:ln w="0">
            <a:noFill/>
          </a:ln>
        </p:spPr>
        <p:txBody>
          <a:bodyPr anchor="ctr">
            <a:normAutofit/>
          </a:bodyPr>
          <a:lstStyle/>
          <a:p>
            <a:pPr>
              <a:lnSpc>
                <a:spcPct val="90000"/>
              </a:lnSpc>
              <a:buNone/>
            </a:pPr>
            <a:r>
              <a:rPr lang="pt-BR" sz="2400" b="1" strike="noStrike" spc="-1">
                <a:solidFill>
                  <a:srgbClr val="111111"/>
                </a:solidFill>
                <a:latin typeface="Roboto"/>
              </a:rPr>
              <a:t>7 – 5W2H</a:t>
            </a:r>
            <a:br>
              <a:rPr sz="2400"/>
            </a:br>
            <a:endParaRPr lang="pt-BR" sz="2400" b="0" strike="noStrike" spc="-1">
              <a:solidFill>
                <a:srgbClr val="000000"/>
              </a:solidFill>
              <a:latin typeface="Calibri"/>
            </a:endParaRPr>
          </a:p>
        </p:txBody>
      </p:sp>
      <p:sp>
        <p:nvSpPr>
          <p:cNvPr id="353" name="PlaceHolder 2"/>
          <p:cNvSpPr>
            <a:spLocks noGrp="1"/>
          </p:cNvSpPr>
          <p:nvPr>
            <p:ph/>
          </p:nvPr>
        </p:nvSpPr>
        <p:spPr>
          <a:xfrm>
            <a:off x="245160" y="1181880"/>
            <a:ext cx="11719440" cy="4994640"/>
          </a:xfrm>
          <a:prstGeom prst="rect">
            <a:avLst/>
          </a:prstGeom>
          <a:noFill/>
          <a:ln w="0">
            <a:noFill/>
          </a:ln>
        </p:spPr>
        <p:txBody>
          <a:bodyPr anchor="t">
            <a:normAutofit fontScale="98000"/>
          </a:bodyPr>
          <a:lstStyle/>
          <a:p>
            <a:pPr marL="228600" indent="-228600">
              <a:lnSpc>
                <a:spcPct val="90000"/>
              </a:lnSpc>
              <a:spcBef>
                <a:spcPts val="1001"/>
              </a:spcBef>
              <a:buClr>
                <a:srgbClr val="222222"/>
              </a:buClr>
              <a:buFont typeface="Arial"/>
              <a:buChar char="•"/>
            </a:pPr>
            <a:r>
              <a:rPr lang="pt-BR" sz="2400" b="0" strike="noStrike" spc="-1">
                <a:solidFill>
                  <a:srgbClr val="222222"/>
                </a:solidFill>
                <a:latin typeface="Arial"/>
              </a:rPr>
              <a:t>É uma ferramenta de gestão administrativa contendo um checklist de determinadas tarefas que precisam ser desenvolvidas com o máximo de clareza possível por parte dos colaboradores da empresa.</a:t>
            </a:r>
            <a:endParaRPr lang="pt-BR" sz="2400" b="0" strike="noStrike" spc="-1">
              <a:solidFill>
                <a:srgbClr val="000000"/>
              </a:solidFill>
              <a:latin typeface="Calibri"/>
            </a:endParaRPr>
          </a:p>
          <a:p>
            <a:pPr>
              <a:lnSpc>
                <a:spcPct val="90000"/>
              </a:lnSpc>
              <a:spcBef>
                <a:spcPts val="1001"/>
              </a:spcBef>
              <a:buNone/>
            </a:pPr>
            <a:endParaRPr lang="pt-BR" sz="2400" b="0" strike="noStrike" spc="-1">
              <a:solidFill>
                <a:srgbClr val="000000"/>
              </a:solidFill>
              <a:latin typeface="Calibri"/>
            </a:endParaRPr>
          </a:p>
          <a:p>
            <a:pPr marL="228600" indent="-228600">
              <a:lnSpc>
                <a:spcPct val="90000"/>
              </a:lnSpc>
              <a:spcBef>
                <a:spcPts val="1001"/>
              </a:spcBef>
              <a:buClr>
                <a:srgbClr val="222222"/>
              </a:buClr>
              <a:buFont typeface="Arial"/>
              <a:buChar char="•"/>
            </a:pPr>
            <a:r>
              <a:rPr lang="pt-BR" sz="2400" b="1" strike="noStrike" spc="-1">
                <a:solidFill>
                  <a:srgbClr val="222222"/>
                </a:solidFill>
                <a:latin typeface="Arial"/>
              </a:rPr>
              <a:t>Objetivo: </a:t>
            </a:r>
            <a:r>
              <a:rPr lang="pt-BR" sz="2400" b="0" strike="noStrike" spc="-1">
                <a:solidFill>
                  <a:srgbClr val="222222"/>
                </a:solidFill>
                <a:latin typeface="Arial"/>
              </a:rPr>
              <a:t>trazer praticidade para executar um plano de ação de qualidade e que traga maior controle nas tarefas;</a:t>
            </a:r>
            <a:endParaRPr lang="pt-BR" sz="2400" b="0" strike="noStrike" spc="-1">
              <a:solidFill>
                <a:srgbClr val="000000"/>
              </a:solidFill>
              <a:latin typeface="Calibri"/>
            </a:endParaRPr>
          </a:p>
          <a:p>
            <a:pPr>
              <a:lnSpc>
                <a:spcPct val="90000"/>
              </a:lnSpc>
              <a:spcBef>
                <a:spcPts val="1001"/>
              </a:spcBef>
              <a:buNone/>
            </a:pPr>
            <a:endParaRPr lang="pt-BR" sz="2400" b="0" strike="noStrike" spc="-1">
              <a:solidFill>
                <a:srgbClr val="000000"/>
              </a:solidFill>
              <a:latin typeface="Calibri"/>
            </a:endParaRPr>
          </a:p>
          <a:p>
            <a:pPr marL="228600" indent="-228600">
              <a:lnSpc>
                <a:spcPct val="90000"/>
              </a:lnSpc>
              <a:spcBef>
                <a:spcPts val="1001"/>
              </a:spcBef>
              <a:buClr>
                <a:srgbClr val="222222"/>
              </a:buClr>
              <a:buFont typeface="Arial"/>
              <a:buChar char="•"/>
            </a:pPr>
            <a:r>
              <a:rPr lang="pt-BR" sz="2400" b="1" strike="noStrike" spc="-1">
                <a:solidFill>
                  <a:srgbClr val="222222"/>
                </a:solidFill>
                <a:latin typeface="Arial"/>
              </a:rPr>
              <a:t>Tipo: </a:t>
            </a:r>
            <a:r>
              <a:rPr lang="pt-BR" sz="2400" b="0" strike="noStrike" spc="-1">
                <a:solidFill>
                  <a:srgbClr val="222222"/>
                </a:solidFill>
                <a:latin typeface="Arial"/>
              </a:rPr>
              <a:t>metodologia que cria planos de ação, checklist de tarefas a serem cumpridas;</a:t>
            </a:r>
            <a:endParaRPr lang="pt-BR" sz="2400" b="0" strike="noStrike" spc="-1">
              <a:solidFill>
                <a:srgbClr val="000000"/>
              </a:solidFill>
              <a:latin typeface="Calibri"/>
            </a:endParaRPr>
          </a:p>
          <a:p>
            <a:pPr>
              <a:lnSpc>
                <a:spcPct val="90000"/>
              </a:lnSpc>
              <a:spcBef>
                <a:spcPts val="1001"/>
              </a:spcBef>
              <a:buNone/>
            </a:pPr>
            <a:endParaRPr lang="pt-BR" sz="2400" b="0" strike="noStrike" spc="-1">
              <a:solidFill>
                <a:srgbClr val="000000"/>
              </a:solidFill>
              <a:latin typeface="Calibri"/>
            </a:endParaRPr>
          </a:p>
          <a:p>
            <a:pPr marL="228600" indent="-228600">
              <a:lnSpc>
                <a:spcPct val="90000"/>
              </a:lnSpc>
              <a:spcBef>
                <a:spcPts val="1001"/>
              </a:spcBef>
              <a:buClr>
                <a:srgbClr val="222222"/>
              </a:buClr>
              <a:buFont typeface="Arial"/>
              <a:buChar char="•"/>
            </a:pPr>
            <a:r>
              <a:rPr lang="pt-BR" sz="2400" b="1" strike="noStrike" spc="-1">
                <a:solidFill>
                  <a:srgbClr val="222222"/>
                </a:solidFill>
                <a:latin typeface="Arial"/>
              </a:rPr>
              <a:t>Funcionalidades: </a:t>
            </a:r>
            <a:r>
              <a:rPr lang="pt-BR" sz="2400" b="0" strike="noStrike" spc="-1">
                <a:solidFill>
                  <a:srgbClr val="222222"/>
                </a:solidFill>
                <a:latin typeface="Arial"/>
              </a:rPr>
              <a:t>fazer perguntas em busca de respostas simples, evitar falhas na comunicação, otimizar o desempenho da equipe, organizar as funções e o que cada um deve executar.</a:t>
            </a:r>
            <a:endParaRPr lang="pt-BR" sz="2400" b="0" strike="noStrike" spc="-1">
              <a:solidFill>
                <a:srgbClr val="000000"/>
              </a:solidFill>
              <a:latin typeface="Calibri"/>
            </a:endParaRPr>
          </a:p>
          <a:p>
            <a:pPr>
              <a:lnSpc>
                <a:spcPct val="90000"/>
              </a:lnSpc>
              <a:spcBef>
                <a:spcPts val="1001"/>
              </a:spcBef>
              <a:buNone/>
            </a:pPr>
            <a:endParaRPr lang="pt-BR" sz="2400" b="0" strike="noStrike" spc="-1">
              <a:solidFill>
                <a:srgbClr val="000000"/>
              </a:solidFill>
              <a:latin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PlaceHolder 1"/>
          <p:cNvSpPr>
            <a:spLocks noGrp="1"/>
          </p:cNvSpPr>
          <p:nvPr>
            <p:ph type="title"/>
          </p:nvPr>
        </p:nvSpPr>
        <p:spPr>
          <a:xfrm>
            <a:off x="339840" y="365040"/>
            <a:ext cx="11013480" cy="1325160"/>
          </a:xfrm>
          <a:prstGeom prst="rect">
            <a:avLst/>
          </a:prstGeom>
          <a:noFill/>
          <a:ln w="0">
            <a:noFill/>
          </a:ln>
        </p:spPr>
        <p:txBody>
          <a:bodyPr anchor="ctr">
            <a:normAutofit/>
          </a:bodyPr>
          <a:lstStyle/>
          <a:p>
            <a:pPr>
              <a:lnSpc>
                <a:spcPct val="90000"/>
              </a:lnSpc>
              <a:buNone/>
            </a:pPr>
            <a:r>
              <a:rPr lang="pt-BR" sz="2400" b="1" strike="noStrike" spc="-1">
                <a:solidFill>
                  <a:srgbClr val="111111"/>
                </a:solidFill>
                <a:latin typeface="Roboto"/>
              </a:rPr>
              <a:t>8 - BZ: Orçamento Base Zero</a:t>
            </a:r>
            <a:br>
              <a:rPr sz="2400"/>
            </a:br>
            <a:endParaRPr lang="pt-BR" sz="2400" b="0" strike="noStrike" spc="-1">
              <a:solidFill>
                <a:srgbClr val="000000"/>
              </a:solidFill>
              <a:latin typeface="Calibri"/>
            </a:endParaRPr>
          </a:p>
        </p:txBody>
      </p:sp>
      <p:sp>
        <p:nvSpPr>
          <p:cNvPr id="355" name="PlaceHolder 2"/>
          <p:cNvSpPr>
            <a:spLocks noGrp="1"/>
          </p:cNvSpPr>
          <p:nvPr>
            <p:ph/>
          </p:nvPr>
        </p:nvSpPr>
        <p:spPr>
          <a:xfrm>
            <a:off x="122760" y="1631880"/>
            <a:ext cx="11831040" cy="4860720"/>
          </a:xfrm>
          <a:prstGeom prst="rect">
            <a:avLst/>
          </a:prstGeom>
          <a:noFill/>
          <a:ln w="0">
            <a:noFill/>
          </a:ln>
        </p:spPr>
        <p:txBody>
          <a:bodyPr anchor="t">
            <a:normAutofit/>
          </a:bodyPr>
          <a:lstStyle/>
          <a:p>
            <a:pPr marL="228600" indent="-228600" algn="just">
              <a:lnSpc>
                <a:spcPct val="90000"/>
              </a:lnSpc>
              <a:spcBef>
                <a:spcPts val="1001"/>
              </a:spcBef>
              <a:buClr>
                <a:srgbClr val="222222"/>
              </a:buClr>
              <a:buFont typeface="Arial"/>
              <a:buChar char="•"/>
            </a:pPr>
            <a:r>
              <a:rPr lang="pt-BR" sz="2400" b="0" strike="noStrike" spc="-1">
                <a:solidFill>
                  <a:srgbClr val="222222"/>
                </a:solidFill>
                <a:latin typeface="Arial"/>
              </a:rPr>
              <a:t>É um planejamento orçamentário que visa minimizar despesas e aumentar a receita da empresa.</a:t>
            </a:r>
            <a:endParaRPr lang="pt-BR" sz="2400" b="0" strike="noStrike" spc="-1">
              <a:solidFill>
                <a:srgbClr val="000000"/>
              </a:solidFill>
              <a:latin typeface="Calibri"/>
            </a:endParaRPr>
          </a:p>
          <a:p>
            <a:pPr algn="just">
              <a:lnSpc>
                <a:spcPct val="90000"/>
              </a:lnSpc>
              <a:spcBef>
                <a:spcPts val="1001"/>
              </a:spcBef>
              <a:buNone/>
            </a:pPr>
            <a:endParaRPr lang="pt-BR" sz="2400" b="0" strike="noStrike" spc="-1">
              <a:solidFill>
                <a:srgbClr val="000000"/>
              </a:solidFill>
              <a:latin typeface="Calibri"/>
            </a:endParaRPr>
          </a:p>
          <a:p>
            <a:pPr marL="228600" indent="-228600" algn="just">
              <a:lnSpc>
                <a:spcPct val="90000"/>
              </a:lnSpc>
              <a:spcBef>
                <a:spcPts val="1001"/>
              </a:spcBef>
              <a:buClr>
                <a:srgbClr val="222222"/>
              </a:buClr>
              <a:buFont typeface="Arial"/>
              <a:buChar char="•"/>
            </a:pPr>
            <a:r>
              <a:rPr lang="pt-BR" sz="2400" b="1" strike="noStrike" spc="-1">
                <a:solidFill>
                  <a:srgbClr val="222222"/>
                </a:solidFill>
                <a:latin typeface="Arial"/>
              </a:rPr>
              <a:t>Objetivo: </a:t>
            </a:r>
            <a:r>
              <a:rPr lang="pt-BR" sz="2400" b="0" strike="noStrike" spc="-1">
                <a:solidFill>
                  <a:srgbClr val="222222"/>
                </a:solidFill>
                <a:latin typeface="Arial"/>
              </a:rPr>
              <a:t>estabelecer recursos financeiros para atingir metas na empresa com o valor mínimo possível. Visa eliminar desperdícios e economizar ao máximo;</a:t>
            </a:r>
            <a:endParaRPr lang="pt-BR" sz="2400" b="0" strike="noStrike" spc="-1">
              <a:solidFill>
                <a:srgbClr val="000000"/>
              </a:solidFill>
              <a:latin typeface="Calibri"/>
            </a:endParaRPr>
          </a:p>
          <a:p>
            <a:pPr algn="just">
              <a:lnSpc>
                <a:spcPct val="90000"/>
              </a:lnSpc>
              <a:spcBef>
                <a:spcPts val="1001"/>
              </a:spcBef>
              <a:buNone/>
            </a:pPr>
            <a:endParaRPr lang="pt-BR" sz="2400" b="0" strike="noStrike" spc="-1">
              <a:solidFill>
                <a:srgbClr val="000000"/>
              </a:solidFill>
              <a:latin typeface="Calibri"/>
            </a:endParaRPr>
          </a:p>
          <a:p>
            <a:pPr marL="228600" indent="-228600" algn="just">
              <a:lnSpc>
                <a:spcPct val="90000"/>
              </a:lnSpc>
              <a:spcBef>
                <a:spcPts val="1001"/>
              </a:spcBef>
              <a:buClr>
                <a:srgbClr val="222222"/>
              </a:buClr>
              <a:buFont typeface="Arial"/>
              <a:buChar char="•"/>
            </a:pPr>
            <a:r>
              <a:rPr lang="pt-BR" sz="2400" b="1" strike="noStrike" spc="-1">
                <a:solidFill>
                  <a:srgbClr val="222222"/>
                </a:solidFill>
                <a:latin typeface="Arial"/>
              </a:rPr>
              <a:t>Tipo: </a:t>
            </a:r>
            <a:r>
              <a:rPr lang="pt-BR" sz="2400" b="0" strike="noStrike" spc="-1">
                <a:solidFill>
                  <a:srgbClr val="222222"/>
                </a:solidFill>
                <a:latin typeface="Arial"/>
              </a:rPr>
              <a:t>planejamento orçamentário, ter o mínimo de gasto na empresa;</a:t>
            </a:r>
            <a:endParaRPr lang="pt-BR" sz="2400" b="0" strike="noStrike" spc="-1">
              <a:solidFill>
                <a:srgbClr val="000000"/>
              </a:solidFill>
              <a:latin typeface="Calibri"/>
            </a:endParaRPr>
          </a:p>
          <a:p>
            <a:pPr algn="just">
              <a:lnSpc>
                <a:spcPct val="90000"/>
              </a:lnSpc>
              <a:spcBef>
                <a:spcPts val="1001"/>
              </a:spcBef>
              <a:buNone/>
            </a:pPr>
            <a:endParaRPr lang="pt-BR" sz="2400" b="0" strike="noStrike" spc="-1">
              <a:solidFill>
                <a:srgbClr val="000000"/>
              </a:solidFill>
              <a:latin typeface="Calibri"/>
            </a:endParaRPr>
          </a:p>
          <a:p>
            <a:pPr marL="228600" indent="-228600" algn="just">
              <a:lnSpc>
                <a:spcPct val="90000"/>
              </a:lnSpc>
              <a:spcBef>
                <a:spcPts val="1001"/>
              </a:spcBef>
              <a:buClr>
                <a:srgbClr val="222222"/>
              </a:buClr>
              <a:buFont typeface="Arial"/>
              <a:buChar char="•"/>
            </a:pPr>
            <a:r>
              <a:rPr lang="pt-BR" sz="2400" b="1" strike="noStrike" spc="-1">
                <a:solidFill>
                  <a:srgbClr val="222222"/>
                </a:solidFill>
                <a:latin typeface="Arial"/>
              </a:rPr>
              <a:t>Funcionalidades: </a:t>
            </a:r>
            <a:r>
              <a:rPr lang="pt-BR" sz="2400" b="0" strike="noStrike" spc="-1">
                <a:solidFill>
                  <a:srgbClr val="222222"/>
                </a:solidFill>
                <a:latin typeface="Arial"/>
              </a:rPr>
              <a:t>entende de onde se original os principais gastos da empresa, estabelece metas de corte, prioriza o fundamental e elimina o supérfluo. Estabelece os recursos mínimos para a empresa atingir suas metas.</a:t>
            </a:r>
            <a:endParaRPr lang="pt-BR" sz="2400" b="0" strike="noStrike" spc="-1">
              <a:solidFill>
                <a:srgbClr val="000000"/>
              </a:solidFill>
              <a:latin typeface="Calibri"/>
            </a:endParaRPr>
          </a:p>
          <a:p>
            <a:pPr algn="just">
              <a:lnSpc>
                <a:spcPct val="90000"/>
              </a:lnSpc>
              <a:spcBef>
                <a:spcPts val="1001"/>
              </a:spcBef>
              <a:buNone/>
            </a:pPr>
            <a:endParaRPr lang="pt-BR" sz="2400" b="0" strike="noStrike" spc="-1">
              <a:solidFill>
                <a:srgbClr val="000000"/>
              </a:solidFill>
              <a:latin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PlaceHolder 1"/>
          <p:cNvSpPr>
            <a:spLocks noGrp="1"/>
          </p:cNvSpPr>
          <p:nvPr>
            <p:ph type="title"/>
          </p:nvPr>
        </p:nvSpPr>
        <p:spPr>
          <a:xfrm>
            <a:off x="580320" y="411840"/>
            <a:ext cx="6654960" cy="515520"/>
          </a:xfrm>
          <a:prstGeom prst="rect">
            <a:avLst/>
          </a:prstGeom>
          <a:noFill/>
          <a:ln w="0">
            <a:noFill/>
          </a:ln>
        </p:spPr>
        <p:txBody>
          <a:bodyPr anchor="ctr">
            <a:normAutofit fontScale="61000"/>
          </a:bodyPr>
          <a:lstStyle/>
          <a:p>
            <a:pPr>
              <a:lnSpc>
                <a:spcPct val="90000"/>
              </a:lnSpc>
              <a:buNone/>
            </a:pPr>
            <a:r>
              <a:rPr lang="pt-BR" sz="2400" b="1" strike="noStrike" spc="-1">
                <a:solidFill>
                  <a:srgbClr val="111111"/>
                </a:solidFill>
                <a:latin typeface="Roboto"/>
              </a:rPr>
              <a:t>9 – 4Ps da Gestão da Inovação</a:t>
            </a:r>
            <a:br>
              <a:rPr sz="2400"/>
            </a:br>
            <a:endParaRPr lang="pt-BR" sz="2400" b="0" strike="noStrike" spc="-1">
              <a:solidFill>
                <a:srgbClr val="000000"/>
              </a:solidFill>
              <a:latin typeface="Calibri"/>
            </a:endParaRPr>
          </a:p>
        </p:txBody>
      </p:sp>
      <p:sp>
        <p:nvSpPr>
          <p:cNvPr id="357" name="PlaceHolder 2"/>
          <p:cNvSpPr>
            <a:spLocks noGrp="1"/>
          </p:cNvSpPr>
          <p:nvPr>
            <p:ph/>
          </p:nvPr>
        </p:nvSpPr>
        <p:spPr>
          <a:xfrm>
            <a:off x="398880" y="1112400"/>
            <a:ext cx="10515240" cy="5157720"/>
          </a:xfrm>
          <a:prstGeom prst="rect">
            <a:avLst/>
          </a:prstGeom>
          <a:noFill/>
          <a:ln w="0">
            <a:noFill/>
          </a:ln>
        </p:spPr>
        <p:txBody>
          <a:bodyPr anchor="t">
            <a:noAutofit/>
          </a:bodyPr>
          <a:lstStyle/>
          <a:p>
            <a:pPr marL="228600" indent="-228600" algn="just">
              <a:lnSpc>
                <a:spcPct val="90000"/>
              </a:lnSpc>
              <a:spcBef>
                <a:spcPts val="1001"/>
              </a:spcBef>
              <a:buClr>
                <a:srgbClr val="222222"/>
              </a:buClr>
              <a:buFont typeface="Arial"/>
              <a:buChar char="•"/>
            </a:pPr>
            <a:r>
              <a:rPr lang="pt-BR" sz="2400" b="0" strike="noStrike" spc="-1">
                <a:solidFill>
                  <a:srgbClr val="222222"/>
                </a:solidFill>
                <a:latin typeface="Arial"/>
              </a:rPr>
              <a:t>É uma ferramenta inovadora que trata de 4 Ps para que o seu negócio seja bem sucedido e se mantenha bem posicionado no mercado: propósito, processos, pessoas e políticas.</a:t>
            </a:r>
            <a:endParaRPr lang="pt-BR" sz="2400" b="0" strike="noStrike" spc="-1">
              <a:solidFill>
                <a:srgbClr val="000000"/>
              </a:solidFill>
              <a:latin typeface="Calibri"/>
            </a:endParaRPr>
          </a:p>
          <a:p>
            <a:pPr algn="just">
              <a:lnSpc>
                <a:spcPct val="90000"/>
              </a:lnSpc>
              <a:spcBef>
                <a:spcPts val="1001"/>
              </a:spcBef>
              <a:buNone/>
            </a:pPr>
            <a:endParaRPr lang="pt-BR" sz="2400" b="0" strike="noStrike" spc="-1">
              <a:solidFill>
                <a:srgbClr val="000000"/>
              </a:solidFill>
              <a:latin typeface="Calibri"/>
            </a:endParaRPr>
          </a:p>
          <a:p>
            <a:pPr marL="228600" indent="-228600" algn="just">
              <a:lnSpc>
                <a:spcPct val="90000"/>
              </a:lnSpc>
              <a:spcBef>
                <a:spcPts val="1001"/>
              </a:spcBef>
              <a:buClr>
                <a:srgbClr val="222222"/>
              </a:buClr>
              <a:buFont typeface="Arial"/>
              <a:buChar char="•"/>
            </a:pPr>
            <a:r>
              <a:rPr lang="pt-BR" sz="2400" b="1" strike="noStrike" spc="-1">
                <a:solidFill>
                  <a:srgbClr val="222222"/>
                </a:solidFill>
                <a:latin typeface="Arial"/>
              </a:rPr>
              <a:t>Objetivo: </a:t>
            </a:r>
            <a:r>
              <a:rPr lang="pt-BR" sz="2400" b="0" strike="noStrike" spc="-1">
                <a:solidFill>
                  <a:srgbClr val="222222"/>
                </a:solidFill>
                <a:latin typeface="Arial"/>
              </a:rPr>
              <a:t>oferece uma visão abrangente sobre como gerir uma empresa de porte menor. No entanto, pode ser aplicado em grandes empresas, também. </a:t>
            </a:r>
            <a:endParaRPr lang="pt-BR" sz="2400" b="0" strike="noStrike" spc="-1">
              <a:solidFill>
                <a:srgbClr val="000000"/>
              </a:solidFill>
              <a:latin typeface="Calibri"/>
            </a:endParaRPr>
          </a:p>
          <a:p>
            <a:pPr marL="228600" indent="-228600" algn="just">
              <a:lnSpc>
                <a:spcPct val="90000"/>
              </a:lnSpc>
              <a:spcBef>
                <a:spcPts val="1001"/>
              </a:spcBef>
              <a:buClr>
                <a:srgbClr val="222222"/>
              </a:buClr>
              <a:buFont typeface="Arial"/>
              <a:buChar char="•"/>
            </a:pPr>
            <a:r>
              <a:rPr lang="pt-BR" sz="2400" b="1" strike="noStrike" spc="-1">
                <a:solidFill>
                  <a:srgbClr val="222222"/>
                </a:solidFill>
                <a:latin typeface="Arial"/>
              </a:rPr>
              <a:t>Tipo: </a:t>
            </a:r>
            <a:r>
              <a:rPr lang="pt-BR" sz="2400" b="0" strike="noStrike" spc="-1">
                <a:solidFill>
                  <a:srgbClr val="222222"/>
                </a:solidFill>
                <a:latin typeface="Arial"/>
              </a:rPr>
              <a:t>ferramenta de inovação;</a:t>
            </a:r>
            <a:endParaRPr lang="pt-BR" sz="2400" b="0" strike="noStrike" spc="-1">
              <a:solidFill>
                <a:srgbClr val="000000"/>
              </a:solidFill>
              <a:latin typeface="Calibri"/>
            </a:endParaRPr>
          </a:p>
          <a:p>
            <a:pPr marL="228600" indent="-228600" algn="just">
              <a:lnSpc>
                <a:spcPct val="90000"/>
              </a:lnSpc>
              <a:spcBef>
                <a:spcPts val="1001"/>
              </a:spcBef>
              <a:buClr>
                <a:srgbClr val="222222"/>
              </a:buClr>
              <a:buFont typeface="Arial"/>
              <a:buChar char="•"/>
            </a:pPr>
            <a:r>
              <a:rPr lang="pt-BR" sz="2400" b="1" strike="noStrike" spc="-1">
                <a:solidFill>
                  <a:srgbClr val="222222"/>
                </a:solidFill>
                <a:latin typeface="Arial"/>
              </a:rPr>
              <a:t>Funcionalidades: </a:t>
            </a:r>
            <a:r>
              <a:rPr lang="pt-BR" sz="2400" b="0" strike="noStrike" spc="-1">
                <a:solidFill>
                  <a:srgbClr val="222222"/>
                </a:solidFill>
                <a:latin typeface="Arial"/>
              </a:rPr>
              <a:t>funciona em 4 áreas de precisão:</a:t>
            </a:r>
            <a:endParaRPr lang="pt-BR" sz="2400" b="0" strike="noStrike" spc="-1">
              <a:solidFill>
                <a:srgbClr val="000000"/>
              </a:solidFill>
              <a:latin typeface="Calibri"/>
            </a:endParaRPr>
          </a:p>
          <a:p>
            <a:pPr marL="743040" lvl="1" indent="-285840" algn="just">
              <a:lnSpc>
                <a:spcPct val="90000"/>
              </a:lnSpc>
              <a:spcBef>
                <a:spcPts val="499"/>
              </a:spcBef>
              <a:buClr>
                <a:srgbClr val="222222"/>
              </a:buClr>
              <a:buFont typeface="Arial"/>
              <a:buChar char="•"/>
            </a:pPr>
            <a:r>
              <a:rPr lang="pt-BR" sz="2400" b="0" strike="noStrike" spc="-1">
                <a:solidFill>
                  <a:srgbClr val="222222"/>
                </a:solidFill>
                <a:latin typeface="Arial"/>
              </a:rPr>
              <a:t>1) propósito;</a:t>
            </a:r>
            <a:endParaRPr lang="pt-BR" sz="2400" b="0" strike="noStrike" spc="-1">
              <a:solidFill>
                <a:srgbClr val="000000"/>
              </a:solidFill>
              <a:latin typeface="Calibri"/>
            </a:endParaRPr>
          </a:p>
          <a:p>
            <a:pPr marL="743040" lvl="1" indent="-285840" algn="just">
              <a:lnSpc>
                <a:spcPct val="90000"/>
              </a:lnSpc>
              <a:spcBef>
                <a:spcPts val="499"/>
              </a:spcBef>
              <a:buClr>
                <a:srgbClr val="222222"/>
              </a:buClr>
              <a:buFont typeface="Arial"/>
              <a:buChar char="•"/>
            </a:pPr>
            <a:r>
              <a:rPr lang="pt-BR" sz="2400" b="0" strike="noStrike" spc="-1">
                <a:solidFill>
                  <a:srgbClr val="222222"/>
                </a:solidFill>
                <a:latin typeface="Arial"/>
              </a:rPr>
              <a:t>2) processos;</a:t>
            </a:r>
            <a:endParaRPr lang="pt-BR" sz="2400" b="0" strike="noStrike" spc="-1">
              <a:solidFill>
                <a:srgbClr val="000000"/>
              </a:solidFill>
              <a:latin typeface="Calibri"/>
            </a:endParaRPr>
          </a:p>
          <a:p>
            <a:pPr marL="743040" lvl="1" indent="-285840" algn="just">
              <a:lnSpc>
                <a:spcPct val="90000"/>
              </a:lnSpc>
              <a:spcBef>
                <a:spcPts val="499"/>
              </a:spcBef>
              <a:buClr>
                <a:srgbClr val="222222"/>
              </a:buClr>
              <a:buFont typeface="Arial"/>
              <a:buChar char="•"/>
            </a:pPr>
            <a:r>
              <a:rPr lang="pt-BR" sz="2400" b="0" strike="noStrike" spc="-1">
                <a:solidFill>
                  <a:srgbClr val="222222"/>
                </a:solidFill>
                <a:latin typeface="Arial"/>
              </a:rPr>
              <a:t>3) pessoas; e</a:t>
            </a:r>
            <a:endParaRPr lang="pt-BR" sz="2400" b="0" strike="noStrike" spc="-1">
              <a:solidFill>
                <a:srgbClr val="000000"/>
              </a:solidFill>
              <a:latin typeface="Calibri"/>
            </a:endParaRPr>
          </a:p>
          <a:p>
            <a:pPr marL="743040" lvl="1" indent="-285840" algn="just">
              <a:lnSpc>
                <a:spcPct val="90000"/>
              </a:lnSpc>
              <a:spcBef>
                <a:spcPts val="499"/>
              </a:spcBef>
              <a:buClr>
                <a:srgbClr val="222222"/>
              </a:buClr>
              <a:buFont typeface="Arial"/>
              <a:buChar char="•"/>
            </a:pPr>
            <a:r>
              <a:rPr lang="pt-BR" sz="2400" b="0" strike="noStrike" spc="-1">
                <a:solidFill>
                  <a:srgbClr val="222222"/>
                </a:solidFill>
                <a:latin typeface="Arial"/>
              </a:rPr>
              <a:t>4) políticas.</a:t>
            </a:r>
            <a:endParaRPr lang="pt-BR" sz="2400" b="0" strike="noStrike" spc="-1">
              <a:solidFill>
                <a:srgbClr val="000000"/>
              </a:solidFill>
              <a:latin typeface="Calibri"/>
            </a:endParaRPr>
          </a:p>
          <a:p>
            <a:pPr algn="just">
              <a:lnSpc>
                <a:spcPct val="90000"/>
              </a:lnSpc>
              <a:spcBef>
                <a:spcPts val="1001"/>
              </a:spcBef>
              <a:buNone/>
            </a:pPr>
            <a:endParaRPr lang="pt-BR" sz="2400" b="0" strike="noStrike" spc="-1">
              <a:solidFill>
                <a:srgbClr val="000000"/>
              </a:solidFill>
              <a:latin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PlaceHolder 1"/>
          <p:cNvSpPr>
            <a:spLocks noGrp="1"/>
          </p:cNvSpPr>
          <p:nvPr>
            <p:ph type="title"/>
          </p:nvPr>
        </p:nvSpPr>
        <p:spPr>
          <a:xfrm>
            <a:off x="423720" y="365040"/>
            <a:ext cx="10929600" cy="1325160"/>
          </a:xfrm>
          <a:prstGeom prst="rect">
            <a:avLst/>
          </a:prstGeom>
          <a:noFill/>
          <a:ln w="0">
            <a:noFill/>
          </a:ln>
        </p:spPr>
        <p:txBody>
          <a:bodyPr anchor="ctr">
            <a:normAutofit/>
          </a:bodyPr>
          <a:lstStyle/>
          <a:p>
            <a:pPr>
              <a:lnSpc>
                <a:spcPct val="90000"/>
              </a:lnSpc>
              <a:buNone/>
            </a:pPr>
            <a:r>
              <a:rPr lang="pt-BR" sz="2400" b="1" strike="noStrike" spc="-1">
                <a:solidFill>
                  <a:srgbClr val="111111"/>
                </a:solidFill>
                <a:latin typeface="Roboto"/>
              </a:rPr>
              <a:t>10 – CRM – </a:t>
            </a:r>
            <a:r>
              <a:rPr lang="pt-BR" sz="2400" b="1" i="1" strike="noStrike" spc="-1">
                <a:solidFill>
                  <a:srgbClr val="111111"/>
                </a:solidFill>
                <a:latin typeface="Roboto"/>
              </a:rPr>
              <a:t>Customer Relationship Management</a:t>
            </a:r>
            <a:br>
              <a:rPr sz="2400"/>
            </a:br>
            <a:endParaRPr lang="pt-BR" sz="2400" b="0" strike="noStrike" spc="-1">
              <a:solidFill>
                <a:srgbClr val="000000"/>
              </a:solidFill>
              <a:latin typeface="Calibri"/>
            </a:endParaRPr>
          </a:p>
        </p:txBody>
      </p:sp>
      <p:sp>
        <p:nvSpPr>
          <p:cNvPr id="359" name="PlaceHolder 2"/>
          <p:cNvSpPr>
            <a:spLocks noGrp="1"/>
          </p:cNvSpPr>
          <p:nvPr>
            <p:ph/>
          </p:nvPr>
        </p:nvSpPr>
        <p:spPr>
          <a:xfrm>
            <a:off x="167400" y="1382760"/>
            <a:ext cx="11764080" cy="5385600"/>
          </a:xfrm>
          <a:prstGeom prst="rect">
            <a:avLst/>
          </a:prstGeom>
          <a:noFill/>
          <a:ln w="0">
            <a:noFill/>
          </a:ln>
        </p:spPr>
        <p:txBody>
          <a:bodyPr anchor="t">
            <a:normAutofit fontScale="98000"/>
          </a:bodyPr>
          <a:lstStyle/>
          <a:p>
            <a:pPr marL="228600" indent="-228600">
              <a:lnSpc>
                <a:spcPct val="90000"/>
              </a:lnSpc>
              <a:spcBef>
                <a:spcPts val="1001"/>
              </a:spcBef>
              <a:buClr>
                <a:srgbClr val="222222"/>
              </a:buClr>
              <a:buFont typeface="Arial"/>
              <a:buChar char="•"/>
            </a:pPr>
            <a:r>
              <a:rPr lang="pt-BR" sz="2400" b="0" strike="noStrike" spc="-1">
                <a:solidFill>
                  <a:srgbClr val="222222"/>
                </a:solidFill>
                <a:latin typeface="Arial"/>
              </a:rPr>
              <a:t>É um sistema em formato de software capaz de gerenciar </a:t>
            </a:r>
            <a:r>
              <a:rPr lang="pt-BR" sz="2400" b="0" strike="noStrike" spc="-1">
                <a:solidFill>
                  <a:srgbClr val="000000"/>
                </a:solidFill>
                <a:latin typeface="Arial"/>
              </a:rPr>
              <a:t>o relacionamento com cliente </a:t>
            </a:r>
            <a:r>
              <a:rPr lang="pt-BR" sz="2400" b="0" strike="noStrike" spc="-1">
                <a:solidFill>
                  <a:srgbClr val="222222"/>
                </a:solidFill>
                <a:latin typeface="Arial"/>
              </a:rPr>
              <a:t>desde o início da venda até a pós venda. É formado por dados, informações importantes de clientes para o negócio.</a:t>
            </a:r>
            <a:endParaRPr lang="pt-BR" sz="2400" b="0" strike="noStrike" spc="-1">
              <a:solidFill>
                <a:srgbClr val="000000"/>
              </a:solidFill>
              <a:latin typeface="Calibri"/>
            </a:endParaRPr>
          </a:p>
          <a:p>
            <a:pPr>
              <a:lnSpc>
                <a:spcPct val="90000"/>
              </a:lnSpc>
              <a:spcBef>
                <a:spcPts val="1001"/>
              </a:spcBef>
              <a:buNone/>
            </a:pPr>
            <a:endParaRPr lang="pt-BR" sz="2400" b="0" strike="noStrike" spc="-1">
              <a:solidFill>
                <a:srgbClr val="000000"/>
              </a:solidFill>
              <a:latin typeface="Calibri"/>
            </a:endParaRPr>
          </a:p>
          <a:p>
            <a:pPr marL="228600" indent="-228600">
              <a:lnSpc>
                <a:spcPct val="90000"/>
              </a:lnSpc>
              <a:spcBef>
                <a:spcPts val="1001"/>
              </a:spcBef>
              <a:buClr>
                <a:srgbClr val="222222"/>
              </a:buClr>
              <a:buFont typeface="Arial"/>
              <a:buChar char="•"/>
            </a:pPr>
            <a:r>
              <a:rPr lang="pt-BR" sz="2400" b="1" strike="noStrike" spc="-1">
                <a:solidFill>
                  <a:srgbClr val="222222"/>
                </a:solidFill>
                <a:latin typeface="Arial"/>
              </a:rPr>
              <a:t>Objetivo: </a:t>
            </a:r>
            <a:r>
              <a:rPr lang="pt-BR" sz="2400" b="0" strike="noStrike" spc="-1">
                <a:solidFill>
                  <a:srgbClr val="222222"/>
                </a:solidFill>
                <a:latin typeface="Arial"/>
              </a:rPr>
              <a:t>gerenciar o relacionamento da empresa com o cliente visando a sua fidelização. O CRM também integra funções por meio de um software para que exista uma gestão eficaz com foco sempre no cliente;</a:t>
            </a:r>
            <a:endParaRPr lang="pt-BR" sz="2400" b="0" strike="noStrike" spc="-1">
              <a:solidFill>
                <a:srgbClr val="000000"/>
              </a:solidFill>
              <a:latin typeface="Calibri"/>
            </a:endParaRPr>
          </a:p>
          <a:p>
            <a:pPr>
              <a:lnSpc>
                <a:spcPct val="90000"/>
              </a:lnSpc>
              <a:spcBef>
                <a:spcPts val="1001"/>
              </a:spcBef>
              <a:buNone/>
            </a:pPr>
            <a:endParaRPr lang="pt-BR" sz="2400" b="0" strike="noStrike" spc="-1">
              <a:solidFill>
                <a:srgbClr val="000000"/>
              </a:solidFill>
              <a:latin typeface="Calibri"/>
            </a:endParaRPr>
          </a:p>
          <a:p>
            <a:pPr marL="228600" indent="-228600">
              <a:lnSpc>
                <a:spcPct val="90000"/>
              </a:lnSpc>
              <a:spcBef>
                <a:spcPts val="1001"/>
              </a:spcBef>
              <a:buClr>
                <a:srgbClr val="222222"/>
              </a:buClr>
              <a:buFont typeface="Arial"/>
              <a:buChar char="•"/>
            </a:pPr>
            <a:r>
              <a:rPr lang="pt-BR" sz="2400" b="1" strike="noStrike" spc="-1">
                <a:solidFill>
                  <a:srgbClr val="222222"/>
                </a:solidFill>
                <a:latin typeface="Arial"/>
              </a:rPr>
              <a:t>Tipo: </a:t>
            </a:r>
            <a:r>
              <a:rPr lang="pt-BR" sz="2400" b="0" strike="noStrike" spc="-1">
                <a:solidFill>
                  <a:srgbClr val="222222"/>
                </a:solidFill>
                <a:latin typeface="Arial"/>
              </a:rPr>
              <a:t>software com dados e informações integrados de todos os clientes da empresa;</a:t>
            </a:r>
            <a:endParaRPr lang="pt-BR" sz="2400" b="0" strike="noStrike" spc="-1">
              <a:solidFill>
                <a:srgbClr val="000000"/>
              </a:solidFill>
              <a:latin typeface="Calibri"/>
            </a:endParaRPr>
          </a:p>
          <a:p>
            <a:pPr>
              <a:lnSpc>
                <a:spcPct val="90000"/>
              </a:lnSpc>
              <a:spcBef>
                <a:spcPts val="1001"/>
              </a:spcBef>
              <a:buNone/>
            </a:pPr>
            <a:endParaRPr lang="pt-BR" sz="2400" b="0" strike="noStrike" spc="-1">
              <a:solidFill>
                <a:srgbClr val="000000"/>
              </a:solidFill>
              <a:latin typeface="Calibri"/>
            </a:endParaRPr>
          </a:p>
          <a:p>
            <a:pPr marL="228600" indent="-228600">
              <a:lnSpc>
                <a:spcPct val="90000"/>
              </a:lnSpc>
              <a:spcBef>
                <a:spcPts val="1001"/>
              </a:spcBef>
              <a:buClr>
                <a:srgbClr val="222222"/>
              </a:buClr>
              <a:buFont typeface="Arial"/>
              <a:buChar char="•"/>
            </a:pPr>
            <a:r>
              <a:rPr lang="pt-BR" sz="2400" b="1" strike="noStrike" spc="-1">
                <a:solidFill>
                  <a:srgbClr val="222222"/>
                </a:solidFill>
                <a:latin typeface="Arial"/>
              </a:rPr>
              <a:t>Funcionalidades: </a:t>
            </a:r>
            <a:r>
              <a:rPr lang="pt-BR" sz="2400" b="0" strike="noStrike" spc="-1">
                <a:solidFill>
                  <a:srgbClr val="222222"/>
                </a:solidFill>
                <a:latin typeface="Arial"/>
              </a:rPr>
              <a:t>fidelizar clientes, gerenciar dados e informações, manter um relacionamento de longo prazo com o cliente, melhorias nos produtos e serviços, dar suporte aos clientes e sempre procurar satisfazê-los.</a:t>
            </a:r>
            <a:endParaRPr lang="pt-BR" sz="2400" b="0" strike="noStrike" spc="-1">
              <a:solidFill>
                <a:srgbClr val="000000"/>
              </a:solidFill>
              <a:latin typeface="Calibri"/>
            </a:endParaRPr>
          </a:p>
          <a:p>
            <a:pPr>
              <a:lnSpc>
                <a:spcPct val="90000"/>
              </a:lnSpc>
              <a:spcBef>
                <a:spcPts val="1001"/>
              </a:spcBef>
              <a:buNone/>
            </a:pPr>
            <a:endParaRPr lang="pt-BR" sz="2400" b="0" strike="noStrike" spc="-1">
              <a:solidFill>
                <a:srgbClr val="000000"/>
              </a:solidFill>
              <a:latin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PlaceHolder 1"/>
          <p:cNvSpPr>
            <a:spLocks noGrp="1"/>
          </p:cNvSpPr>
          <p:nvPr>
            <p:ph type="title"/>
          </p:nvPr>
        </p:nvSpPr>
        <p:spPr>
          <a:xfrm>
            <a:off x="140760" y="541080"/>
            <a:ext cx="11804760" cy="1325160"/>
          </a:xfrm>
          <a:prstGeom prst="rect">
            <a:avLst/>
          </a:prstGeom>
          <a:noFill/>
          <a:ln w="0">
            <a:noFill/>
          </a:ln>
        </p:spPr>
        <p:txBody>
          <a:bodyPr anchor="ctr">
            <a:normAutofit fontScale="49000"/>
          </a:bodyPr>
          <a:lstStyle/>
          <a:p>
            <a:pPr algn="ctr">
              <a:lnSpc>
                <a:spcPct val="90000"/>
              </a:lnSpc>
              <a:buNone/>
            </a:pPr>
            <a:r>
              <a:rPr lang="pt-BR" sz="4400" b="1" strike="noStrike" spc="-1">
                <a:solidFill>
                  <a:srgbClr val="000000"/>
                </a:solidFill>
                <a:latin typeface="Arial Black"/>
              </a:rPr>
              <a:t>ADMINISTRAÇÃO GERAL</a:t>
            </a:r>
            <a:br>
              <a:rPr sz="4400"/>
            </a:br>
            <a:r>
              <a:rPr lang="pt-BR" sz="4400" b="1" strike="noStrike" spc="-1">
                <a:solidFill>
                  <a:srgbClr val="FF0000"/>
                </a:solidFill>
                <a:latin typeface="Arial Black"/>
              </a:rPr>
              <a:t>AULA NR.  XV</a:t>
            </a:r>
            <a:br>
              <a:rPr sz="4400"/>
            </a:br>
            <a:r>
              <a:rPr lang="pt-BR" sz="4400" b="1" strike="noStrike" spc="-1">
                <a:solidFill>
                  <a:srgbClr val="FF0000"/>
                </a:solidFill>
                <a:latin typeface="Arial Black"/>
              </a:rPr>
              <a:t>Futuros Desafios da Administração</a:t>
            </a:r>
            <a:br>
              <a:rPr sz="4400"/>
            </a:br>
            <a:endParaRPr lang="pt-BR" sz="4400" b="0" strike="noStrike" spc="-1">
              <a:solidFill>
                <a:srgbClr val="000000"/>
              </a:solidFill>
              <a:latin typeface="Calibri"/>
            </a:endParaRPr>
          </a:p>
        </p:txBody>
      </p:sp>
      <p:pic>
        <p:nvPicPr>
          <p:cNvPr id="361" name="Picture 2" descr="Os principais desafios da profissão de Administrador de Empresas"/>
          <p:cNvPicPr/>
          <p:nvPr/>
        </p:nvPicPr>
        <p:blipFill>
          <a:blip r:embed="rId2"/>
          <a:stretch/>
        </p:blipFill>
        <p:spPr>
          <a:xfrm>
            <a:off x="2296440" y="1675800"/>
            <a:ext cx="7493040" cy="4879080"/>
          </a:xfrm>
          <a:prstGeom prst="rect">
            <a:avLst/>
          </a:prstGeom>
          <a:ln w="0">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pt-BR" sz="2400" b="1" strike="noStrike" spc="-1">
                <a:solidFill>
                  <a:srgbClr val="000000"/>
                </a:solidFill>
                <a:latin typeface="Montserrat"/>
              </a:rPr>
              <a:t>Os desafios do administrador do futuro</a:t>
            </a:r>
            <a:br>
              <a:rPr sz="2400"/>
            </a:br>
            <a:endParaRPr lang="pt-BR" sz="2400" b="0" strike="noStrike" spc="-1">
              <a:solidFill>
                <a:srgbClr val="000000"/>
              </a:solidFill>
              <a:latin typeface="Calibri"/>
            </a:endParaRPr>
          </a:p>
        </p:txBody>
      </p:sp>
      <p:sp>
        <p:nvSpPr>
          <p:cNvPr id="363" name="PlaceHolder 2"/>
          <p:cNvSpPr>
            <a:spLocks noGrp="1"/>
          </p:cNvSpPr>
          <p:nvPr>
            <p:ph/>
          </p:nvPr>
        </p:nvSpPr>
        <p:spPr>
          <a:xfrm>
            <a:off x="838080" y="1813680"/>
            <a:ext cx="11108160" cy="4350960"/>
          </a:xfrm>
          <a:prstGeom prst="rect">
            <a:avLst/>
          </a:prstGeom>
          <a:noFill/>
          <a:ln w="0">
            <a:noFill/>
          </a:ln>
        </p:spPr>
        <p:txBody>
          <a:bodyPr anchor="t">
            <a:normAutofit/>
          </a:bodyPr>
          <a:lstStyle/>
          <a:p>
            <a:pPr algn="just">
              <a:lnSpc>
                <a:spcPct val="90000"/>
              </a:lnSpc>
              <a:spcBef>
                <a:spcPts val="1001"/>
              </a:spcBef>
              <a:buNone/>
              <a:tabLst>
                <a:tab pos="0" algn="l"/>
              </a:tabLst>
            </a:pPr>
            <a:r>
              <a:rPr lang="pt-BR" sz="2400" b="0" strike="noStrike" spc="-1">
                <a:solidFill>
                  <a:srgbClr val="121112"/>
                </a:solidFill>
                <a:latin typeface="Lora"/>
              </a:rPr>
              <a:t>Em tempos de tecnologia avançada, máquinas cada vez mais elaboradas que praticamente substituem todo o trabalho humano e uma infinidade de detalhes que ameaçam milhares de bons profissionais me pergunto: </a:t>
            </a:r>
            <a:endParaRPr lang="pt-BR" sz="2400" b="0" strike="noStrike" spc="-1">
              <a:solidFill>
                <a:srgbClr val="000000"/>
              </a:solidFill>
              <a:latin typeface="Calibri"/>
            </a:endParaRPr>
          </a:p>
          <a:p>
            <a:pPr algn="just">
              <a:lnSpc>
                <a:spcPct val="90000"/>
              </a:lnSpc>
              <a:spcBef>
                <a:spcPts val="1001"/>
              </a:spcBef>
              <a:buNone/>
              <a:tabLst>
                <a:tab pos="0" algn="l"/>
              </a:tabLst>
            </a:pPr>
            <a:r>
              <a:rPr lang="pt-BR" sz="2400" b="0" strike="noStrike" spc="-1">
                <a:solidFill>
                  <a:srgbClr val="121112"/>
                </a:solidFill>
                <a:latin typeface="Lora"/>
              </a:rPr>
              <a:t>Qual será o espaço dentro de uma empresa para o Administrador no futuro? </a:t>
            </a:r>
            <a:endParaRPr lang="pt-BR" sz="2400" b="0" strike="noStrike" spc="-1">
              <a:solidFill>
                <a:srgbClr val="000000"/>
              </a:solidFill>
              <a:latin typeface="Calibri"/>
            </a:endParaRPr>
          </a:p>
          <a:p>
            <a:pPr algn="just">
              <a:lnSpc>
                <a:spcPct val="90000"/>
              </a:lnSpc>
              <a:spcBef>
                <a:spcPts val="1001"/>
              </a:spcBef>
              <a:buNone/>
              <a:tabLst>
                <a:tab pos="0" algn="l"/>
              </a:tabLst>
            </a:pPr>
            <a:r>
              <a:rPr lang="pt-BR" sz="2400" b="0" strike="noStrike" spc="-1">
                <a:solidFill>
                  <a:srgbClr val="121112"/>
                </a:solidFill>
                <a:latin typeface="Lora"/>
              </a:rPr>
              <a:t>Para quais desafios este profissional deverá estar preparado?</a:t>
            </a:r>
            <a:endParaRPr lang="pt-BR" sz="2400" b="0" strike="noStrike" spc="-1">
              <a:solidFill>
                <a:srgbClr val="000000"/>
              </a:solidFill>
              <a:latin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pt-BR" sz="2400" b="1" strike="noStrike" spc="-1">
                <a:solidFill>
                  <a:srgbClr val="121112"/>
                </a:solidFill>
                <a:latin typeface="Arial"/>
              </a:rPr>
              <a:t> os desafios </a:t>
            </a:r>
            <a:endParaRPr lang="pt-BR" sz="2400" b="0" strike="noStrike" spc="-1">
              <a:solidFill>
                <a:srgbClr val="000000"/>
              </a:solidFill>
              <a:latin typeface="Calibri"/>
            </a:endParaRPr>
          </a:p>
        </p:txBody>
      </p:sp>
      <p:sp>
        <p:nvSpPr>
          <p:cNvPr id="365" name="PlaceHolder 2"/>
          <p:cNvSpPr>
            <a:spLocks noGrp="1"/>
          </p:cNvSpPr>
          <p:nvPr>
            <p:ph/>
          </p:nvPr>
        </p:nvSpPr>
        <p:spPr>
          <a:xfrm>
            <a:off x="244440" y="1528920"/>
            <a:ext cx="11749320" cy="4350960"/>
          </a:xfrm>
          <a:prstGeom prst="rect">
            <a:avLst/>
          </a:prstGeom>
          <a:noFill/>
          <a:ln w="0">
            <a:noFill/>
          </a:ln>
        </p:spPr>
        <p:txBody>
          <a:bodyPr anchor="t">
            <a:normAutofit fontScale="78000"/>
          </a:bodyPr>
          <a:lstStyle/>
          <a:p>
            <a:pPr algn="just">
              <a:lnSpc>
                <a:spcPct val="90000"/>
              </a:lnSpc>
              <a:spcBef>
                <a:spcPts val="1001"/>
              </a:spcBef>
              <a:buNone/>
              <a:tabLst>
                <a:tab pos="0" algn="l"/>
              </a:tabLst>
            </a:pPr>
            <a:br>
              <a:rPr sz="2800"/>
            </a:br>
            <a:br>
              <a:rPr sz="2600"/>
            </a:br>
            <a:br>
              <a:rPr sz="2600"/>
            </a:br>
            <a:r>
              <a:rPr lang="pt-BR" sz="2600" b="0" strike="noStrike" spc="-1">
                <a:solidFill>
                  <a:srgbClr val="121112"/>
                </a:solidFill>
                <a:latin typeface="Arial"/>
              </a:rPr>
              <a:t>Já os desafios do Administrador do futuro são os mesmos enfrentados por profissionais de hoje e mais alguns.</a:t>
            </a:r>
            <a:endParaRPr lang="pt-BR" sz="2600" b="0" strike="noStrike" spc="-1">
              <a:solidFill>
                <a:srgbClr val="000000"/>
              </a:solidFill>
              <a:latin typeface="Calibri"/>
            </a:endParaRPr>
          </a:p>
          <a:p>
            <a:pPr algn="just">
              <a:lnSpc>
                <a:spcPct val="90000"/>
              </a:lnSpc>
              <a:spcBef>
                <a:spcPts val="1001"/>
              </a:spcBef>
              <a:buNone/>
              <a:tabLst>
                <a:tab pos="0" algn="l"/>
              </a:tabLst>
            </a:pPr>
            <a:endParaRPr lang="pt-BR" sz="2600" b="0" strike="noStrike" spc="-1">
              <a:solidFill>
                <a:srgbClr val="000000"/>
              </a:solidFill>
              <a:latin typeface="Calibri"/>
            </a:endParaRPr>
          </a:p>
          <a:p>
            <a:pPr algn="just">
              <a:lnSpc>
                <a:spcPct val="90000"/>
              </a:lnSpc>
              <a:spcBef>
                <a:spcPts val="1001"/>
              </a:spcBef>
              <a:buNone/>
              <a:tabLst>
                <a:tab pos="0" algn="l"/>
              </a:tabLst>
            </a:pPr>
            <a:r>
              <a:rPr lang="pt-BR" sz="2600" b="0" strike="noStrike" spc="-1">
                <a:solidFill>
                  <a:srgbClr val="121112"/>
                </a:solidFill>
                <a:latin typeface="Arial"/>
              </a:rPr>
              <a:t> Os avanços tecnológicos são cada vez mais abrangentes e rápidos. Cabe ao Administrador ser tão rápido quanto. </a:t>
            </a:r>
            <a:endParaRPr lang="pt-BR" sz="2600" b="0" strike="noStrike" spc="-1">
              <a:solidFill>
                <a:srgbClr val="000000"/>
              </a:solidFill>
              <a:latin typeface="Calibri"/>
            </a:endParaRPr>
          </a:p>
          <a:p>
            <a:pPr algn="just">
              <a:lnSpc>
                <a:spcPct val="90000"/>
              </a:lnSpc>
              <a:spcBef>
                <a:spcPts val="1001"/>
              </a:spcBef>
              <a:buNone/>
              <a:tabLst>
                <a:tab pos="0" algn="l"/>
              </a:tabLst>
            </a:pPr>
            <a:endParaRPr lang="pt-BR" sz="2600" b="0" strike="noStrike" spc="-1">
              <a:solidFill>
                <a:srgbClr val="000000"/>
              </a:solidFill>
              <a:latin typeface="Calibri"/>
            </a:endParaRPr>
          </a:p>
          <a:p>
            <a:pPr algn="just">
              <a:lnSpc>
                <a:spcPct val="90000"/>
              </a:lnSpc>
              <a:spcBef>
                <a:spcPts val="1001"/>
              </a:spcBef>
              <a:buNone/>
              <a:tabLst>
                <a:tab pos="0" algn="l"/>
              </a:tabLst>
            </a:pPr>
            <a:r>
              <a:rPr lang="pt-BR" sz="2600" b="0" strike="noStrike" spc="-1">
                <a:solidFill>
                  <a:srgbClr val="121112"/>
                </a:solidFill>
                <a:latin typeface="Arial"/>
              </a:rPr>
              <a:t>Conhecer as novas tecnologias deve fazer parte do currículo de todo profissional que se preze. </a:t>
            </a:r>
            <a:endParaRPr lang="pt-BR" sz="2600" b="0" strike="noStrike" spc="-1">
              <a:solidFill>
                <a:srgbClr val="000000"/>
              </a:solidFill>
              <a:latin typeface="Calibri"/>
            </a:endParaRPr>
          </a:p>
          <a:p>
            <a:pPr algn="just">
              <a:lnSpc>
                <a:spcPct val="90000"/>
              </a:lnSpc>
              <a:spcBef>
                <a:spcPts val="1001"/>
              </a:spcBef>
              <a:buNone/>
              <a:tabLst>
                <a:tab pos="0" algn="l"/>
              </a:tabLst>
            </a:pPr>
            <a:endParaRPr lang="pt-BR" sz="2600" b="0" strike="noStrike" spc="-1">
              <a:solidFill>
                <a:srgbClr val="000000"/>
              </a:solidFill>
              <a:latin typeface="Calibri"/>
            </a:endParaRPr>
          </a:p>
          <a:p>
            <a:pPr algn="just">
              <a:lnSpc>
                <a:spcPct val="90000"/>
              </a:lnSpc>
              <a:spcBef>
                <a:spcPts val="1001"/>
              </a:spcBef>
              <a:buNone/>
              <a:tabLst>
                <a:tab pos="0" algn="l"/>
              </a:tabLst>
            </a:pPr>
            <a:r>
              <a:rPr lang="pt-BR" sz="2600" b="0" strike="noStrike" spc="-1">
                <a:solidFill>
                  <a:srgbClr val="121112"/>
                </a:solidFill>
                <a:latin typeface="Arial"/>
              </a:rPr>
              <a:t>Isso pode conceder alguns passos a frente do concorrente além de aumentar sua pontuação dentro do próprio campo de trabalho ou na busca de novos ares</a:t>
            </a:r>
            <a:endParaRPr lang="pt-BR" sz="2600" b="0" strike="noStrike" spc="-1">
              <a:solidFill>
                <a:srgbClr val="000000"/>
              </a:solidFill>
              <a:latin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pt-BR" sz="2400" b="1" strike="noStrike" spc="-1">
                <a:solidFill>
                  <a:srgbClr val="000000"/>
                </a:solidFill>
                <a:latin typeface="Arial"/>
              </a:rPr>
              <a:t>Prepare-se</a:t>
            </a:r>
            <a:endParaRPr lang="pt-BR" sz="2400" b="0" strike="noStrike" spc="-1">
              <a:solidFill>
                <a:srgbClr val="000000"/>
              </a:solidFill>
              <a:latin typeface="Calibri"/>
            </a:endParaRPr>
          </a:p>
        </p:txBody>
      </p:sp>
      <p:sp>
        <p:nvSpPr>
          <p:cNvPr id="367" name="PlaceHolder 2"/>
          <p:cNvSpPr>
            <a:spLocks noGrp="1"/>
          </p:cNvSpPr>
          <p:nvPr>
            <p:ph/>
          </p:nvPr>
        </p:nvSpPr>
        <p:spPr>
          <a:xfrm>
            <a:off x="427680" y="1813680"/>
            <a:ext cx="11577960" cy="4350960"/>
          </a:xfrm>
          <a:prstGeom prst="rect">
            <a:avLst/>
          </a:prstGeom>
          <a:noFill/>
          <a:ln w="0">
            <a:noFill/>
          </a:ln>
        </p:spPr>
        <p:txBody>
          <a:bodyPr anchor="t">
            <a:normAutofit/>
          </a:bodyPr>
          <a:lstStyle/>
          <a:p>
            <a:pPr algn="just">
              <a:lnSpc>
                <a:spcPct val="90000"/>
              </a:lnSpc>
              <a:spcBef>
                <a:spcPts val="1001"/>
              </a:spcBef>
              <a:buNone/>
              <a:tabLst>
                <a:tab pos="0" algn="l"/>
              </a:tabLst>
            </a:pPr>
            <a:r>
              <a:rPr lang="pt-BR" sz="2400" b="0" strike="noStrike" spc="-1">
                <a:solidFill>
                  <a:srgbClr val="121112"/>
                </a:solidFill>
                <a:latin typeface="Lora"/>
              </a:rPr>
              <a:t>Portanto, ficar atento a tudo que pode ser um útil instrumento de trabalho, ver a tecnologia como uma aliada, não como um bicho de sete cabeças acaba sendo o grande diferencial entre um e outros profissionais. </a:t>
            </a:r>
            <a:endParaRPr lang="pt-BR" sz="2400" b="0" strike="noStrike" spc="-1">
              <a:solidFill>
                <a:srgbClr val="000000"/>
              </a:solidFill>
              <a:latin typeface="Calibri"/>
            </a:endParaRPr>
          </a:p>
          <a:p>
            <a:pPr algn="just">
              <a:lnSpc>
                <a:spcPct val="90000"/>
              </a:lnSpc>
              <a:spcBef>
                <a:spcPts val="1001"/>
              </a:spcBef>
              <a:buNone/>
              <a:tabLst>
                <a:tab pos="0" algn="l"/>
              </a:tabLst>
            </a:pPr>
            <a:endParaRPr lang="pt-BR" sz="2400" b="0" strike="noStrike" spc="-1">
              <a:solidFill>
                <a:srgbClr val="000000"/>
              </a:solidFill>
              <a:latin typeface="Calibri"/>
            </a:endParaRPr>
          </a:p>
          <a:p>
            <a:pPr algn="just">
              <a:lnSpc>
                <a:spcPct val="90000"/>
              </a:lnSpc>
              <a:spcBef>
                <a:spcPts val="1001"/>
              </a:spcBef>
              <a:buNone/>
              <a:tabLst>
                <a:tab pos="0" algn="l"/>
              </a:tabLst>
            </a:pPr>
            <a:r>
              <a:rPr lang="pt-BR" sz="2400" b="0" strike="noStrike" spc="-1">
                <a:solidFill>
                  <a:srgbClr val="121112"/>
                </a:solidFill>
                <a:latin typeface="Lora"/>
              </a:rPr>
              <a:t>O Administrador é aquele que serve de intermédio entre os relacionamentos humanos e ao mesmo tempo, precisa compreender todos os detalhes que fazem as engrenagens girarem em sincronia, para o bom funcionamento de cada setor da empresa.</a:t>
            </a:r>
            <a:endParaRPr lang="pt-BR" sz="2400" b="0" strike="noStrike" spc="-1">
              <a:solidFill>
                <a:srgbClr val="000000"/>
              </a:solidFill>
              <a:latin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pt-BR" sz="2400" b="1" strike="noStrike" spc="-1">
                <a:solidFill>
                  <a:srgbClr val="000000"/>
                </a:solidFill>
                <a:latin typeface="Arial"/>
              </a:rPr>
              <a:t>Você pode se sentir assim – depende de você</a:t>
            </a:r>
            <a:endParaRPr lang="pt-BR" sz="2400" b="0" strike="noStrike" spc="-1">
              <a:solidFill>
                <a:srgbClr val="000000"/>
              </a:solidFill>
              <a:latin typeface="Calibri"/>
            </a:endParaRPr>
          </a:p>
        </p:txBody>
      </p:sp>
      <p:pic>
        <p:nvPicPr>
          <p:cNvPr id="369" name="Picture 2" descr="O que acontece com uma pessoa atingida por um raio? | Super"/>
          <p:cNvPicPr/>
          <p:nvPr/>
        </p:nvPicPr>
        <p:blipFill>
          <a:blip r:embed="rId2"/>
          <a:stretch/>
        </p:blipFill>
        <p:spPr>
          <a:xfrm>
            <a:off x="173520" y="1482120"/>
            <a:ext cx="3305520" cy="5257080"/>
          </a:xfrm>
          <a:prstGeom prst="rect">
            <a:avLst/>
          </a:prstGeom>
          <a:ln w="0">
            <a:noFill/>
          </a:ln>
        </p:spPr>
      </p:pic>
      <p:pic>
        <p:nvPicPr>
          <p:cNvPr id="370" name="Picture 2" descr="Imagem Do Raio X Da Cabeça Humana Com Relâmpago Ilustração Stock ..."/>
          <p:cNvPicPr/>
          <p:nvPr/>
        </p:nvPicPr>
        <p:blipFill>
          <a:blip r:embed="rId3"/>
          <a:stretch/>
        </p:blipFill>
        <p:spPr>
          <a:xfrm>
            <a:off x="3728520" y="1573560"/>
            <a:ext cx="3966120" cy="3710520"/>
          </a:xfrm>
          <a:prstGeom prst="rect">
            <a:avLst/>
          </a:prstGeom>
          <a:ln w="0">
            <a:noFill/>
          </a:ln>
        </p:spPr>
      </p:pic>
      <p:pic>
        <p:nvPicPr>
          <p:cNvPr id="371" name="Picture 2" descr="Empresário Queimado Cabeça Pegando Fogo Ilustração"/>
          <p:cNvPicPr/>
          <p:nvPr/>
        </p:nvPicPr>
        <p:blipFill>
          <a:blip r:embed="rId4"/>
          <a:stretch/>
        </p:blipFill>
        <p:spPr>
          <a:xfrm>
            <a:off x="8447760" y="1482120"/>
            <a:ext cx="3461760" cy="471024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title"/>
          </p:nvPr>
        </p:nvSpPr>
        <p:spPr>
          <a:xfrm>
            <a:off x="2792880" y="118800"/>
            <a:ext cx="6910560" cy="208800"/>
          </a:xfrm>
          <a:prstGeom prst="rect">
            <a:avLst/>
          </a:prstGeom>
          <a:noFill/>
          <a:ln w="0">
            <a:noFill/>
          </a:ln>
        </p:spPr>
        <p:txBody>
          <a:bodyPr anchor="ctr">
            <a:normAutofit fontScale="30000"/>
          </a:bodyPr>
          <a:lstStyle/>
          <a:p>
            <a:pPr>
              <a:lnSpc>
                <a:spcPct val="90000"/>
              </a:lnSpc>
              <a:buNone/>
            </a:pPr>
            <a:r>
              <a:rPr lang="pt-BR" sz="2800" b="1" strike="noStrike" spc="-1">
                <a:solidFill>
                  <a:srgbClr val="000000"/>
                </a:solidFill>
                <a:latin typeface="Arial"/>
              </a:rPr>
              <a:t>Teoria da Administração - abordagens</a:t>
            </a:r>
            <a:endParaRPr lang="pt-BR" sz="2800" b="0" strike="noStrike" spc="-1">
              <a:solidFill>
                <a:srgbClr val="000000"/>
              </a:solidFill>
              <a:latin typeface="Calibri"/>
            </a:endParaRPr>
          </a:p>
        </p:txBody>
      </p:sp>
      <p:pic>
        <p:nvPicPr>
          <p:cNvPr id="162" name="Picture 2" descr="Teoria da Contingência - ppt carregar"/>
          <p:cNvPicPr/>
          <p:nvPr/>
        </p:nvPicPr>
        <p:blipFill>
          <a:blip r:embed="rId2"/>
          <a:stretch/>
        </p:blipFill>
        <p:spPr>
          <a:xfrm>
            <a:off x="0" y="652320"/>
            <a:ext cx="6095520" cy="6014520"/>
          </a:xfrm>
          <a:prstGeom prst="rect">
            <a:avLst/>
          </a:prstGeom>
          <a:ln w="0">
            <a:noFill/>
          </a:ln>
        </p:spPr>
      </p:pic>
      <p:pic>
        <p:nvPicPr>
          <p:cNvPr id="163" name="Picture 2" descr="Teoria do Desenvolvimento Organizacional"/>
          <p:cNvPicPr/>
          <p:nvPr/>
        </p:nvPicPr>
        <p:blipFill>
          <a:blip r:embed="rId3"/>
          <a:stretch/>
        </p:blipFill>
        <p:spPr>
          <a:xfrm>
            <a:off x="6095880" y="652320"/>
            <a:ext cx="6910560" cy="6014520"/>
          </a:xfrm>
          <a:prstGeom prst="rect">
            <a:avLst/>
          </a:prstGeom>
          <a:ln w="0">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PlaceHolder 1"/>
          <p:cNvSpPr>
            <a:spLocks noGrp="1"/>
          </p:cNvSpPr>
          <p:nvPr>
            <p:ph type="title"/>
          </p:nvPr>
        </p:nvSpPr>
        <p:spPr>
          <a:xfrm>
            <a:off x="474840" y="1080360"/>
            <a:ext cx="10937160" cy="1325160"/>
          </a:xfrm>
          <a:prstGeom prst="rect">
            <a:avLst/>
          </a:prstGeom>
          <a:noFill/>
          <a:ln w="0">
            <a:noFill/>
          </a:ln>
        </p:spPr>
        <p:txBody>
          <a:bodyPr anchor="ctr">
            <a:normAutofit fontScale="56000"/>
          </a:bodyPr>
          <a:lstStyle/>
          <a:p>
            <a:pPr algn="ctr">
              <a:lnSpc>
                <a:spcPct val="90000"/>
              </a:lnSpc>
              <a:buNone/>
            </a:pPr>
            <a:r>
              <a:rPr lang="pt-BR" sz="3600" b="1" strike="noStrike" spc="-1">
                <a:solidFill>
                  <a:srgbClr val="000000"/>
                </a:solidFill>
                <a:latin typeface="Arial Black"/>
              </a:rPr>
              <a:t>ADMINISTRAÇÃO GERAL</a:t>
            </a:r>
            <a:br>
              <a:rPr sz="4400"/>
            </a:br>
            <a:r>
              <a:rPr lang="pt-BR" sz="3100" b="1" strike="noStrike" spc="-1">
                <a:solidFill>
                  <a:srgbClr val="FF0000"/>
                </a:solidFill>
                <a:latin typeface="Arial Black"/>
              </a:rPr>
              <a:t>AULA NR.  XVI</a:t>
            </a:r>
            <a:br>
              <a:rPr sz="2200"/>
            </a:br>
            <a:br>
              <a:rPr sz="2200"/>
            </a:br>
            <a:r>
              <a:rPr lang="pt-BR" sz="2200" b="1" strike="noStrike" spc="-1">
                <a:solidFill>
                  <a:srgbClr val="FF0000"/>
                </a:solidFill>
                <a:latin typeface="Arial Black"/>
              </a:rPr>
              <a:t>DESAFIOS DA ADMINISTRAÇÃO - O MUNDO EM CRISE</a:t>
            </a:r>
            <a:br>
              <a:rPr sz="4400"/>
            </a:br>
            <a:endParaRPr lang="pt-BR" sz="2200" b="0" strike="noStrike" spc="-1">
              <a:solidFill>
                <a:srgbClr val="000000"/>
              </a:solidFill>
              <a:latin typeface="Calibri"/>
            </a:endParaRPr>
          </a:p>
        </p:txBody>
      </p:sp>
      <p:pic>
        <p:nvPicPr>
          <p:cNvPr id="373" name="Picture 2" descr="Informações sobre o novo coronavírus (COVID-19) - Pfarma"/>
          <p:cNvPicPr/>
          <p:nvPr/>
        </p:nvPicPr>
        <p:blipFill>
          <a:blip r:embed="rId2"/>
          <a:stretch/>
        </p:blipFill>
        <p:spPr>
          <a:xfrm>
            <a:off x="2443320" y="2514960"/>
            <a:ext cx="7000560" cy="3742920"/>
          </a:xfrm>
          <a:prstGeom prst="rect">
            <a:avLst/>
          </a:prstGeom>
          <a:ln w="0">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PlaceHolder 1"/>
          <p:cNvSpPr>
            <a:spLocks noGrp="1"/>
          </p:cNvSpPr>
          <p:nvPr>
            <p:ph type="title"/>
          </p:nvPr>
        </p:nvSpPr>
        <p:spPr>
          <a:xfrm>
            <a:off x="490680" y="365040"/>
            <a:ext cx="10862640" cy="1325160"/>
          </a:xfrm>
          <a:prstGeom prst="rect">
            <a:avLst/>
          </a:prstGeom>
          <a:noFill/>
          <a:ln w="0">
            <a:noFill/>
          </a:ln>
        </p:spPr>
        <p:txBody>
          <a:bodyPr anchor="ctr">
            <a:normAutofit/>
          </a:bodyPr>
          <a:lstStyle/>
          <a:p>
            <a:pPr>
              <a:lnSpc>
                <a:spcPct val="90000"/>
              </a:lnSpc>
              <a:buNone/>
            </a:pPr>
            <a:r>
              <a:rPr lang="pt-BR" sz="2700" b="1" strike="noStrike" spc="-1">
                <a:solidFill>
                  <a:srgbClr val="333333"/>
                </a:solidFill>
                <a:latin typeface="inherit"/>
              </a:rPr>
              <a:t>Que profissional você será no mundo pós-pandemia?</a:t>
            </a:r>
            <a:br>
              <a:rPr sz="4400"/>
            </a:br>
            <a:endParaRPr lang="pt-BR" sz="2700" b="0" strike="noStrike" spc="-1">
              <a:solidFill>
                <a:srgbClr val="000000"/>
              </a:solidFill>
              <a:latin typeface="Calibri"/>
            </a:endParaRPr>
          </a:p>
        </p:txBody>
      </p:sp>
      <p:sp>
        <p:nvSpPr>
          <p:cNvPr id="375" name="PlaceHolder 2"/>
          <p:cNvSpPr>
            <a:spLocks noGrp="1"/>
          </p:cNvSpPr>
          <p:nvPr>
            <p:ph/>
          </p:nvPr>
        </p:nvSpPr>
        <p:spPr>
          <a:xfrm>
            <a:off x="122760" y="1027800"/>
            <a:ext cx="11931480" cy="5407200"/>
          </a:xfrm>
          <a:prstGeom prst="rect">
            <a:avLst/>
          </a:prstGeom>
          <a:noFill/>
          <a:ln w="0">
            <a:noFill/>
          </a:ln>
        </p:spPr>
        <p:txBody>
          <a:bodyPr anchor="t">
            <a:noAutofit/>
          </a:bodyPr>
          <a:lstStyle/>
          <a:p>
            <a:pPr marL="228600" indent="-228600" algn="just">
              <a:lnSpc>
                <a:spcPct val="170000"/>
              </a:lnSpc>
              <a:spcBef>
                <a:spcPts val="1001"/>
              </a:spcBef>
              <a:buClr>
                <a:srgbClr val="7A7A7A"/>
              </a:buClr>
              <a:buFont typeface="Arial"/>
              <a:buChar char="•"/>
            </a:pPr>
            <a:r>
              <a:rPr lang="pt-BR" sz="2000" b="0" strike="noStrike" spc="-1">
                <a:solidFill>
                  <a:srgbClr val="7A7A7A"/>
                </a:solidFill>
                <a:latin typeface="Arial"/>
              </a:rPr>
              <a:t>O Brasil e o mundo ainda enfrentam a pandemia do novo coronavírus. O isolamento e o distanciamento social continuam sendo as medidas mais usadas para evitar a mitigação da Covid-19. Mais de quarenta dias depois, os governadores de alguns estados brasileiros estudam formas para retomar as atividades que estão suspensas. Entretanto, o fato é que nada será como antes. Quem torce para que a vida volte ao normal precisa se acostumar: o mundo não voltará a ser o que era.</a:t>
            </a:r>
            <a:endParaRPr lang="pt-BR" sz="2000" b="0" strike="noStrike" spc="-1">
              <a:solidFill>
                <a:srgbClr val="000000"/>
              </a:solidFill>
              <a:latin typeface="Calibri"/>
            </a:endParaRPr>
          </a:p>
          <a:p>
            <a:pPr marL="228600" indent="-228600" algn="just">
              <a:lnSpc>
                <a:spcPct val="170000"/>
              </a:lnSpc>
              <a:spcBef>
                <a:spcPts val="1001"/>
              </a:spcBef>
              <a:buClr>
                <a:srgbClr val="7A7A7A"/>
              </a:buClr>
              <a:buFont typeface="Arial"/>
              <a:buChar char="•"/>
            </a:pPr>
            <a:r>
              <a:rPr lang="pt-BR" sz="2000" b="0" strike="noStrike" spc="-1">
                <a:solidFill>
                  <a:srgbClr val="7A7A7A"/>
                </a:solidFill>
                <a:latin typeface="Arial"/>
              </a:rPr>
              <a:t>Essa realidade afeta, sobretudo, a vida dos trabalhadores. Hoje, muitos profissionais amargam as duras realidades que a pandemia trouxe: desemprego, falência, crise econômica. Por outro lado, estamos acompanhando a volta por cima de muitos segmentos. É a criatividade entrando em cena para driblar os efeitos do coronavírus na economia.</a:t>
            </a:r>
            <a:endParaRPr lang="pt-BR" sz="2000" b="0" strike="noStrike" spc="-1">
              <a:solidFill>
                <a:srgbClr val="000000"/>
              </a:solidFill>
              <a:latin typeface="Calibri"/>
            </a:endParaRPr>
          </a:p>
          <a:p>
            <a:pPr>
              <a:lnSpc>
                <a:spcPct val="170000"/>
              </a:lnSpc>
              <a:spcBef>
                <a:spcPts val="1001"/>
              </a:spcBef>
              <a:buNone/>
            </a:pPr>
            <a:endParaRPr lang="pt-BR" sz="2000" b="0" strike="noStrike" spc="-1">
              <a:solidFill>
                <a:srgbClr val="000000"/>
              </a:solidFill>
              <a:latin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PlaceHolder 1"/>
          <p:cNvSpPr>
            <a:spLocks noGrp="1"/>
          </p:cNvSpPr>
          <p:nvPr>
            <p:ph/>
          </p:nvPr>
        </p:nvSpPr>
        <p:spPr>
          <a:xfrm>
            <a:off x="267480" y="453960"/>
            <a:ext cx="11641680" cy="4350960"/>
          </a:xfrm>
          <a:prstGeom prst="rect">
            <a:avLst/>
          </a:prstGeom>
          <a:noFill/>
          <a:ln w="0">
            <a:noFill/>
          </a:ln>
        </p:spPr>
        <p:txBody>
          <a:bodyPr anchor="t">
            <a:noAutofit/>
          </a:bodyPr>
          <a:lstStyle/>
          <a:p>
            <a:pPr marL="228600" indent="-228600" algn="just">
              <a:lnSpc>
                <a:spcPct val="90000"/>
              </a:lnSpc>
              <a:spcBef>
                <a:spcPts val="1001"/>
              </a:spcBef>
              <a:buClr>
                <a:srgbClr val="7A7A7A"/>
              </a:buClr>
              <a:buFont typeface="Arial"/>
              <a:buChar char="•"/>
            </a:pPr>
            <a:r>
              <a:rPr lang="pt-BR" sz="2400" b="0" strike="noStrike" spc="-1">
                <a:solidFill>
                  <a:srgbClr val="7A7A7A"/>
                </a:solidFill>
                <a:latin typeface="Arial"/>
              </a:rPr>
              <a:t>A tecnologia tem sido fundamental para esse tempo de crise. Exemplos não faltam, mas não podemos deixar de citar a absurda expansão do serviço de entrega de comidas por meio de aplicativos e o ensino a distância, que possibilitou a alunos de todos os níveis de ensino a continuar suas atividades acadêmicas sem maiores prejuízos.</a:t>
            </a:r>
            <a:endParaRPr lang="pt-BR" sz="2400" b="0" strike="noStrike" spc="-1">
              <a:solidFill>
                <a:srgbClr val="000000"/>
              </a:solidFill>
              <a:latin typeface="Calibri"/>
            </a:endParaRPr>
          </a:p>
          <a:p>
            <a:pPr algn="just">
              <a:lnSpc>
                <a:spcPct val="90000"/>
              </a:lnSpc>
              <a:spcBef>
                <a:spcPts val="1001"/>
              </a:spcBef>
              <a:buNone/>
            </a:pPr>
            <a:endParaRPr lang="pt-BR" sz="2400" b="0" strike="noStrike" spc="-1">
              <a:solidFill>
                <a:srgbClr val="000000"/>
              </a:solidFill>
              <a:latin typeface="Calibri"/>
            </a:endParaRPr>
          </a:p>
          <a:p>
            <a:pPr marL="228600" indent="-228600" algn="just">
              <a:lnSpc>
                <a:spcPct val="90000"/>
              </a:lnSpc>
              <a:spcBef>
                <a:spcPts val="1001"/>
              </a:spcBef>
              <a:buClr>
                <a:srgbClr val="7A7A7A"/>
              </a:buClr>
              <a:buFont typeface="Arial"/>
              <a:buChar char="•"/>
            </a:pPr>
            <a:r>
              <a:rPr lang="pt-BR" sz="2400" b="0" strike="noStrike" spc="-1">
                <a:solidFill>
                  <a:srgbClr val="7A7A7A"/>
                </a:solidFill>
                <a:latin typeface="Arial"/>
              </a:rPr>
              <a:t>Quem ainda era resistente ao uso de tecnologia, precisou se render. Foi preciso aprender a aprender, estudar para se adaptar. Isso trouxe novas relações de trabalho. Algumas mudanças já eram previstas, mas provavelmente o mundo ainda não estava pronto para elas. Foi preciso surgir um vírus minúsculo para acelerar o futuro e trazer a tona todas essas transformações.</a:t>
            </a:r>
            <a:endParaRPr lang="pt-BR" sz="2400" b="0" strike="noStrike" spc="-1">
              <a:solidFill>
                <a:srgbClr val="000000"/>
              </a:solidFill>
              <a:latin typeface="Calibri"/>
            </a:endParaRPr>
          </a:p>
          <a:p>
            <a:pPr algn="just">
              <a:lnSpc>
                <a:spcPct val="90000"/>
              </a:lnSpc>
              <a:spcBef>
                <a:spcPts val="1001"/>
              </a:spcBef>
              <a:buNone/>
            </a:pPr>
            <a:endParaRPr lang="pt-BR" sz="2400" b="0" strike="noStrike" spc="-1">
              <a:solidFill>
                <a:srgbClr val="000000"/>
              </a:solidFill>
              <a:latin typeface="Calibri"/>
            </a:endParaRPr>
          </a:p>
          <a:p>
            <a:pPr marL="228600" indent="-228600" algn="just">
              <a:lnSpc>
                <a:spcPct val="90000"/>
              </a:lnSpc>
              <a:spcBef>
                <a:spcPts val="1001"/>
              </a:spcBef>
              <a:buClr>
                <a:srgbClr val="7A7A7A"/>
              </a:buClr>
              <a:buFont typeface="Arial"/>
              <a:buChar char="•"/>
            </a:pPr>
            <a:r>
              <a:rPr lang="pt-BR" sz="2400" b="0" strike="noStrike" spc="-1">
                <a:solidFill>
                  <a:srgbClr val="7A7A7A"/>
                </a:solidFill>
                <a:latin typeface="Arial"/>
              </a:rPr>
              <a:t>Vamos ter que nos adequar a uma nova economia e o trabalho remoto, que era uma coisa improvável para muitos setores, passa a fazer parte da nova ordem. O </a:t>
            </a:r>
            <a:r>
              <a:rPr lang="pt-BR" sz="2400" b="0" i="1" strike="noStrike" spc="-1">
                <a:solidFill>
                  <a:srgbClr val="7A7A7A"/>
                </a:solidFill>
                <a:latin typeface="Arial"/>
              </a:rPr>
              <a:t>home office</a:t>
            </a:r>
            <a:r>
              <a:rPr lang="pt-BR" sz="2400" b="0" strike="noStrike" spc="-1">
                <a:solidFill>
                  <a:srgbClr val="7A7A7A"/>
                </a:solidFill>
                <a:latin typeface="Arial"/>
              </a:rPr>
              <a:t> já era uma prática real muito antes da crise, mas boa parte das organizações brasileiras ainda eram resistente por duvidarem da capacidade de autogerenciamento de seus colaboradores.</a:t>
            </a:r>
            <a:endParaRPr lang="pt-BR" sz="2400" b="0" strike="noStrike" spc="-1">
              <a:solidFill>
                <a:srgbClr val="000000"/>
              </a:solidFill>
              <a:latin typeface="Calibri"/>
            </a:endParaRPr>
          </a:p>
          <a:p>
            <a:pPr>
              <a:lnSpc>
                <a:spcPct val="90000"/>
              </a:lnSpc>
              <a:spcBef>
                <a:spcPts val="1001"/>
              </a:spcBef>
              <a:buNone/>
            </a:pPr>
            <a:endParaRPr lang="pt-BR" sz="2400" b="0" strike="noStrike" spc="-1">
              <a:solidFill>
                <a:srgbClr val="000000"/>
              </a:solidFill>
              <a:latin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PlaceHolder 1"/>
          <p:cNvSpPr>
            <a:spLocks noGrp="1"/>
          </p:cNvSpPr>
          <p:nvPr>
            <p:ph type="title"/>
          </p:nvPr>
        </p:nvSpPr>
        <p:spPr>
          <a:xfrm>
            <a:off x="539280" y="365040"/>
            <a:ext cx="10814040" cy="1325160"/>
          </a:xfrm>
          <a:prstGeom prst="rect">
            <a:avLst/>
          </a:prstGeom>
          <a:noFill/>
          <a:ln w="0">
            <a:noFill/>
          </a:ln>
        </p:spPr>
        <p:txBody>
          <a:bodyPr anchor="ctr">
            <a:normAutofit/>
          </a:bodyPr>
          <a:lstStyle/>
          <a:p>
            <a:pPr>
              <a:lnSpc>
                <a:spcPct val="90000"/>
              </a:lnSpc>
              <a:buNone/>
            </a:pPr>
            <a:r>
              <a:rPr lang="pt-BR" sz="2400" b="1" strike="noStrike" spc="-1">
                <a:solidFill>
                  <a:srgbClr val="353E44"/>
                </a:solidFill>
                <a:latin typeface="Rubik"/>
              </a:rPr>
              <a:t>Qual o Papel da Gestão de RH em Epidemias e Pandemias como o Coronavírus?</a:t>
            </a:r>
            <a:br>
              <a:rPr sz="2400"/>
            </a:br>
            <a:endParaRPr lang="pt-BR" sz="2400" b="0" strike="noStrike" spc="-1">
              <a:solidFill>
                <a:srgbClr val="000000"/>
              </a:solidFill>
              <a:latin typeface="Calibri"/>
            </a:endParaRPr>
          </a:p>
        </p:txBody>
      </p:sp>
      <p:sp>
        <p:nvSpPr>
          <p:cNvPr id="378" name="PlaceHolder 2"/>
          <p:cNvSpPr>
            <a:spLocks noGrp="1"/>
          </p:cNvSpPr>
          <p:nvPr>
            <p:ph/>
          </p:nvPr>
        </p:nvSpPr>
        <p:spPr>
          <a:xfrm>
            <a:off x="158040" y="1253160"/>
            <a:ext cx="11806920" cy="4350960"/>
          </a:xfrm>
          <a:prstGeom prst="rect">
            <a:avLst/>
          </a:prstGeom>
          <a:noFill/>
          <a:ln w="0">
            <a:noFill/>
          </a:ln>
        </p:spPr>
        <p:txBody>
          <a:bodyPr anchor="t">
            <a:noAutofit/>
          </a:bodyPr>
          <a:lstStyle/>
          <a:p>
            <a:pPr marL="228600" indent="-228600" algn="just">
              <a:lnSpc>
                <a:spcPct val="90000"/>
              </a:lnSpc>
              <a:spcBef>
                <a:spcPts val="1001"/>
              </a:spcBef>
              <a:buClr>
                <a:srgbClr val="000000"/>
              </a:buClr>
              <a:buFont typeface="Arial"/>
              <a:buChar char="•"/>
            </a:pPr>
            <a:r>
              <a:rPr lang="pt-BR" sz="2000" b="1" strike="noStrike" spc="-1">
                <a:solidFill>
                  <a:srgbClr val="000000"/>
                </a:solidFill>
                <a:latin typeface="Rubik"/>
              </a:rPr>
              <a:t>A prioridade da gestão de RH sempre deve ser com relação ao bem estar dos colaboradores</a:t>
            </a:r>
            <a:r>
              <a:rPr lang="pt-BR" sz="2000" b="0" strike="noStrike" spc="-1">
                <a:solidFill>
                  <a:srgbClr val="000000"/>
                </a:solidFill>
                <a:latin typeface="Rubik"/>
              </a:rPr>
              <a:t>. Epidemias podem criar um ambiente de preocupação e ansiedade, então o mais importante é manter seus funcionários tranquilos e seguros.</a:t>
            </a:r>
            <a:endParaRPr lang="pt-BR" sz="2000" b="0" strike="noStrike" spc="-1">
              <a:solidFill>
                <a:srgbClr val="000000"/>
              </a:solidFill>
              <a:latin typeface="Calibri"/>
            </a:endParaRPr>
          </a:p>
          <a:p>
            <a:pPr marL="228600" indent="-228600" algn="just">
              <a:lnSpc>
                <a:spcPct val="90000"/>
              </a:lnSpc>
              <a:spcBef>
                <a:spcPts val="1001"/>
              </a:spcBef>
              <a:buClr>
                <a:srgbClr val="000000"/>
              </a:buClr>
              <a:buFont typeface="Arial"/>
              <a:buChar char="•"/>
            </a:pPr>
            <a:r>
              <a:rPr lang="pt-BR" sz="2000" b="0" strike="noStrike" spc="-1">
                <a:solidFill>
                  <a:srgbClr val="000000"/>
                </a:solidFill>
                <a:latin typeface="Rubik"/>
              </a:rPr>
              <a:t>A melhor maneira de lidar com situações alarmantes é buscar respostas antes que a situação aperte. Algumas perguntas podem ser feitas e respondidas antes de elaborar uma estratégia de prevenção:</a:t>
            </a:r>
            <a:endParaRPr lang="pt-BR" sz="2000" b="0" strike="noStrike" spc="-1">
              <a:solidFill>
                <a:srgbClr val="000000"/>
              </a:solidFill>
              <a:latin typeface="Calibri"/>
            </a:endParaRPr>
          </a:p>
          <a:p>
            <a:pPr marL="228600" indent="-228600" algn="just">
              <a:lnSpc>
                <a:spcPct val="90000"/>
              </a:lnSpc>
              <a:spcBef>
                <a:spcPts val="1001"/>
              </a:spcBef>
              <a:buClr>
                <a:srgbClr val="000000"/>
              </a:buClr>
              <a:buFont typeface="Arial"/>
              <a:buChar char="•"/>
            </a:pPr>
            <a:r>
              <a:rPr lang="pt-BR" sz="2000" b="0" strike="noStrike" spc="-1">
                <a:solidFill>
                  <a:srgbClr val="000000"/>
                </a:solidFill>
                <a:latin typeface="Rubik"/>
              </a:rPr>
              <a:t>1. Quais são os meus funcionários-chave? Ou seja, aqueles que dominam competências de diversas áreas da empresa que podem influenciar no resultado do negócio?</a:t>
            </a:r>
            <a:endParaRPr lang="pt-BR" sz="2000" b="0" strike="noStrike" spc="-1">
              <a:solidFill>
                <a:srgbClr val="000000"/>
              </a:solidFill>
              <a:latin typeface="Calibri"/>
            </a:endParaRPr>
          </a:p>
          <a:p>
            <a:pPr marL="228600" indent="-228600" algn="just">
              <a:lnSpc>
                <a:spcPct val="90000"/>
              </a:lnSpc>
              <a:spcBef>
                <a:spcPts val="1001"/>
              </a:spcBef>
              <a:buClr>
                <a:srgbClr val="000000"/>
              </a:buClr>
              <a:buFont typeface="Arial"/>
              <a:buChar char="•"/>
            </a:pPr>
            <a:r>
              <a:rPr lang="pt-BR" sz="2000" b="0" strike="noStrike" spc="-1">
                <a:solidFill>
                  <a:srgbClr val="000000"/>
                </a:solidFill>
                <a:latin typeface="Rubik"/>
              </a:rPr>
              <a:t>2. Os meus funcionários podem </a:t>
            </a:r>
            <a:r>
              <a:rPr lang="pt-BR" sz="2000" b="1" strike="noStrike" spc="-1">
                <a:solidFill>
                  <a:srgbClr val="000000"/>
                </a:solidFill>
                <a:latin typeface="Rubik"/>
              </a:rPr>
              <a:t>trabalhar em home office</a:t>
            </a:r>
            <a:r>
              <a:rPr lang="pt-BR" sz="2000" b="0" strike="noStrike" spc="-1">
                <a:solidFill>
                  <a:srgbClr val="000000"/>
                </a:solidFill>
                <a:latin typeface="Rubik"/>
              </a:rPr>
              <a:t>?</a:t>
            </a:r>
            <a:endParaRPr lang="pt-BR" sz="2000" b="0" strike="noStrike" spc="-1">
              <a:solidFill>
                <a:srgbClr val="000000"/>
              </a:solidFill>
              <a:latin typeface="Calibri"/>
            </a:endParaRPr>
          </a:p>
          <a:p>
            <a:pPr marL="228600" indent="-228600" algn="just">
              <a:lnSpc>
                <a:spcPct val="90000"/>
              </a:lnSpc>
              <a:spcBef>
                <a:spcPts val="1001"/>
              </a:spcBef>
              <a:buClr>
                <a:srgbClr val="000000"/>
              </a:buClr>
              <a:buFont typeface="Arial"/>
              <a:buChar char="•"/>
            </a:pPr>
            <a:r>
              <a:rPr lang="pt-BR" sz="2000" b="0" strike="noStrike" spc="-1">
                <a:solidFill>
                  <a:srgbClr val="000000"/>
                </a:solidFill>
                <a:latin typeface="Rubik"/>
              </a:rPr>
              <a:t>3. Tenho estrutura para oferecer home office para uma grande quantidade de pessoas, em caso de Epidemia ou Pandemia?</a:t>
            </a:r>
            <a:endParaRPr lang="pt-BR" sz="2000" b="0" strike="noStrike" spc="-1">
              <a:solidFill>
                <a:srgbClr val="000000"/>
              </a:solidFill>
              <a:latin typeface="Calibri"/>
            </a:endParaRPr>
          </a:p>
          <a:p>
            <a:pPr marL="228600" indent="-228600" algn="just">
              <a:lnSpc>
                <a:spcPct val="90000"/>
              </a:lnSpc>
              <a:spcBef>
                <a:spcPts val="1001"/>
              </a:spcBef>
              <a:buClr>
                <a:srgbClr val="000000"/>
              </a:buClr>
              <a:buFont typeface="Arial"/>
              <a:buChar char="•"/>
            </a:pPr>
            <a:r>
              <a:rPr lang="pt-BR" sz="2000" b="0" strike="noStrike" spc="-1">
                <a:solidFill>
                  <a:srgbClr val="000000"/>
                </a:solidFill>
                <a:latin typeface="Rubik"/>
              </a:rPr>
              <a:t>4. O que a gestão de RH precisa fazer para que meus funcionários se sintam seguros no ambiente de trabalho?</a:t>
            </a:r>
            <a:endParaRPr lang="pt-BR" sz="2000" b="0" strike="noStrike" spc="-1">
              <a:solidFill>
                <a:srgbClr val="000000"/>
              </a:solidFill>
              <a:latin typeface="Calibri"/>
            </a:endParaRPr>
          </a:p>
          <a:p>
            <a:pPr marL="228600" indent="-228600" algn="just">
              <a:lnSpc>
                <a:spcPct val="90000"/>
              </a:lnSpc>
              <a:spcBef>
                <a:spcPts val="1001"/>
              </a:spcBef>
              <a:buClr>
                <a:srgbClr val="000000"/>
              </a:buClr>
              <a:buFont typeface="Arial"/>
              <a:buChar char="•"/>
            </a:pPr>
            <a:r>
              <a:rPr lang="pt-BR" sz="2000" b="0" strike="noStrike" spc="-1">
                <a:solidFill>
                  <a:srgbClr val="000000"/>
                </a:solidFill>
                <a:latin typeface="Rubik"/>
              </a:rPr>
              <a:t>5. Como posso treinar minha equipe de RH para lidar com essa demanda?</a:t>
            </a:r>
            <a:endParaRPr lang="pt-BR" sz="2000" b="0" strike="noStrike" spc="-1">
              <a:solidFill>
                <a:srgbClr val="000000"/>
              </a:solidFill>
              <a:latin typeface="Calibri"/>
            </a:endParaRPr>
          </a:p>
          <a:p>
            <a:pPr marL="228600" indent="-228600" algn="just">
              <a:lnSpc>
                <a:spcPct val="90000"/>
              </a:lnSpc>
              <a:spcBef>
                <a:spcPts val="1001"/>
              </a:spcBef>
              <a:buClr>
                <a:srgbClr val="000000"/>
              </a:buClr>
              <a:buFont typeface="Arial"/>
              <a:buChar char="•"/>
            </a:pPr>
            <a:r>
              <a:rPr lang="pt-BR" sz="2000" b="0" strike="noStrike" spc="-1">
                <a:solidFill>
                  <a:srgbClr val="000000"/>
                </a:solidFill>
                <a:latin typeface="Rubik"/>
              </a:rPr>
              <a:t>6. Irei restringir viagens a localidades com casos confirmados de coronavírus ou outras enfermidades contagiosas?</a:t>
            </a:r>
            <a:endParaRPr lang="pt-BR" sz="2000" b="0" strike="noStrike" spc="-1">
              <a:solidFill>
                <a:srgbClr val="000000"/>
              </a:solidFill>
              <a:latin typeface="Calibri"/>
            </a:endParaRPr>
          </a:p>
          <a:p>
            <a:pPr marL="228600" indent="-228600" algn="just">
              <a:lnSpc>
                <a:spcPct val="90000"/>
              </a:lnSpc>
              <a:spcBef>
                <a:spcPts val="1001"/>
              </a:spcBef>
              <a:buClr>
                <a:srgbClr val="000000"/>
              </a:buClr>
              <a:buFont typeface="Arial"/>
              <a:buChar char="•"/>
            </a:pPr>
            <a:r>
              <a:rPr lang="pt-BR" sz="2000" b="0" strike="noStrike" spc="-1">
                <a:solidFill>
                  <a:srgbClr val="000000"/>
                </a:solidFill>
                <a:latin typeface="Rubik"/>
              </a:rPr>
              <a:t>7. O que fazer se houver casos na gestão?</a:t>
            </a:r>
            <a:endParaRPr lang="pt-BR" sz="2000" b="0" strike="noStrike" spc="-1">
              <a:solidFill>
                <a:srgbClr val="000000"/>
              </a:solidFill>
              <a:latin typeface="Calibri"/>
            </a:endParaRPr>
          </a:p>
          <a:p>
            <a:pPr algn="just">
              <a:lnSpc>
                <a:spcPct val="90000"/>
              </a:lnSpc>
              <a:spcBef>
                <a:spcPts val="1001"/>
              </a:spcBef>
              <a:buNone/>
            </a:pPr>
            <a:endParaRPr lang="pt-BR" sz="2000" b="0" strike="noStrike" spc="-1">
              <a:solidFill>
                <a:srgbClr val="000000"/>
              </a:solidFill>
              <a:latin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p:cNvSpPr>
          <p:nvPr>
            <p:ph/>
          </p:nvPr>
        </p:nvSpPr>
        <p:spPr>
          <a:xfrm>
            <a:off x="436680" y="208800"/>
            <a:ext cx="10515240" cy="4350960"/>
          </a:xfrm>
          <a:prstGeom prst="rect">
            <a:avLst/>
          </a:prstGeom>
          <a:noFill/>
          <a:ln w="0">
            <a:noFill/>
          </a:ln>
        </p:spPr>
        <p:txBody>
          <a:bodyPr anchor="t">
            <a:noAutofit/>
          </a:bodyPr>
          <a:lstStyle/>
          <a:p>
            <a:pPr marL="228600" indent="-228600" algn="just">
              <a:lnSpc>
                <a:spcPct val="160000"/>
              </a:lnSpc>
              <a:spcBef>
                <a:spcPts val="1001"/>
              </a:spcBef>
              <a:buClr>
                <a:srgbClr val="7A7A7A"/>
              </a:buClr>
              <a:buFont typeface="Arial"/>
              <a:buChar char="•"/>
            </a:pPr>
            <a:r>
              <a:rPr lang="pt-BR" sz="2000" b="0" strike="noStrike" spc="-1">
                <a:solidFill>
                  <a:srgbClr val="7A7A7A"/>
                </a:solidFill>
                <a:latin typeface="Arial"/>
              </a:rPr>
              <a:t>Os profissionais da Administração terão que se adaptar a essa sociedade disruptiva. Como gestores e líderes, teremos a missão de garantir que a criatividade e as nossas habilidades trabalhem com a inteligência artificial, mas sem perder valores humanos fundamentais. Teremos que usar essas tecnologias para diminuir as desigualdades, inclusive no campo do trabalho.</a:t>
            </a:r>
            <a:endParaRPr lang="pt-BR" sz="2000" b="0" strike="noStrike" spc="-1">
              <a:solidFill>
                <a:srgbClr val="000000"/>
              </a:solidFill>
              <a:latin typeface="Calibri"/>
            </a:endParaRPr>
          </a:p>
          <a:p>
            <a:pPr algn="just">
              <a:lnSpc>
                <a:spcPct val="160000"/>
              </a:lnSpc>
              <a:spcBef>
                <a:spcPts val="1001"/>
              </a:spcBef>
              <a:buNone/>
            </a:pPr>
            <a:endParaRPr lang="pt-BR" sz="2000" b="0" strike="noStrike" spc="-1">
              <a:solidFill>
                <a:srgbClr val="000000"/>
              </a:solidFill>
              <a:latin typeface="Calibri"/>
            </a:endParaRPr>
          </a:p>
          <a:p>
            <a:pPr marL="228600" indent="-228600" algn="just">
              <a:lnSpc>
                <a:spcPct val="160000"/>
              </a:lnSpc>
              <a:spcBef>
                <a:spcPts val="1001"/>
              </a:spcBef>
              <a:buClr>
                <a:srgbClr val="7A7A7A"/>
              </a:buClr>
              <a:buFont typeface="Arial"/>
              <a:buChar char="•"/>
            </a:pPr>
            <a:r>
              <a:rPr lang="pt-BR" sz="2000" b="0" strike="noStrike" spc="-1">
                <a:solidFill>
                  <a:srgbClr val="7A7A7A"/>
                </a:solidFill>
                <a:latin typeface="Arial"/>
              </a:rPr>
              <a:t>Teremos muitas mudanças no curto, médio e longo prazo. Por isso, é impossível voltarmos à normalidade. Ainda não sabemos qual será o “novo normal” da sociedade. Mas, sem dúvidas, precisamos voltar melhor do que antes. Precisamos repensar a nossa postura como cidadãos, empregados e empregadores terão que ter empatia para estabelecer novas relações laborais.</a:t>
            </a:r>
            <a:endParaRPr lang="pt-BR" sz="2000" b="0" strike="noStrike" spc="-1">
              <a:solidFill>
                <a:srgbClr val="000000"/>
              </a:solidFill>
              <a:latin typeface="Calibri"/>
            </a:endParaRPr>
          </a:p>
          <a:p>
            <a:pPr>
              <a:lnSpc>
                <a:spcPct val="160000"/>
              </a:lnSpc>
              <a:spcBef>
                <a:spcPts val="1001"/>
              </a:spcBef>
              <a:buNone/>
            </a:pPr>
            <a:endParaRPr lang="pt-BR" sz="2000" b="0" strike="noStrike" spc="-1">
              <a:solidFill>
                <a:srgbClr val="000000"/>
              </a:solidFill>
              <a:latin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PlaceHolder 1"/>
          <p:cNvSpPr>
            <a:spLocks noGrp="1"/>
          </p:cNvSpPr>
          <p:nvPr>
            <p:ph type="title"/>
          </p:nvPr>
        </p:nvSpPr>
        <p:spPr>
          <a:xfrm>
            <a:off x="318240" y="395280"/>
            <a:ext cx="11451600" cy="1325160"/>
          </a:xfrm>
          <a:prstGeom prst="rect">
            <a:avLst/>
          </a:prstGeom>
          <a:noFill/>
          <a:ln w="0">
            <a:noFill/>
          </a:ln>
        </p:spPr>
        <p:txBody>
          <a:bodyPr anchor="ctr">
            <a:normAutofit/>
          </a:bodyPr>
          <a:lstStyle/>
          <a:p>
            <a:pPr>
              <a:lnSpc>
                <a:spcPct val="90000"/>
              </a:lnSpc>
              <a:buNone/>
            </a:pPr>
            <a:r>
              <a:rPr lang="pt-BR" sz="2400" b="1" strike="noStrike" spc="-1">
                <a:solidFill>
                  <a:srgbClr val="000000"/>
                </a:solidFill>
                <a:latin typeface="Arial"/>
              </a:rPr>
              <a:t>Quais são os impactos do coronavírus no RH? Confira o que mudou com a crise</a:t>
            </a:r>
            <a:br>
              <a:rPr sz="2400"/>
            </a:br>
            <a:endParaRPr lang="pt-BR" sz="2400" b="0" strike="noStrike" spc="-1">
              <a:solidFill>
                <a:srgbClr val="000000"/>
              </a:solidFill>
              <a:latin typeface="Calibri"/>
            </a:endParaRPr>
          </a:p>
        </p:txBody>
      </p:sp>
      <p:sp>
        <p:nvSpPr>
          <p:cNvPr id="381" name="CaixaDeTexto 4"/>
          <p:cNvSpPr/>
          <p:nvPr/>
        </p:nvSpPr>
        <p:spPr>
          <a:xfrm>
            <a:off x="318240" y="1720800"/>
            <a:ext cx="11555280" cy="4969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pt-BR" sz="2000" b="0" strike="noStrike" spc="-1">
                <a:solidFill>
                  <a:srgbClr val="5F625F"/>
                </a:solidFill>
                <a:latin typeface="Arial"/>
              </a:rPr>
              <a:t>Devido à necessidade de distanciamento social, tivemos que nos adaptar a uma nova realidade, redobrando os cuidados com higiene e evitando sair de casa o máximo possível.</a:t>
            </a:r>
            <a:endParaRPr lang="pt-BR" sz="2000" b="0" strike="noStrike" spc="-1">
              <a:latin typeface="Arial"/>
            </a:endParaRPr>
          </a:p>
          <a:p>
            <a:pPr algn="just">
              <a:lnSpc>
                <a:spcPct val="100000"/>
              </a:lnSpc>
              <a:buNone/>
            </a:pPr>
            <a:endParaRPr lang="pt-BR" sz="2000" b="0" strike="noStrike" spc="-1">
              <a:latin typeface="Arial"/>
            </a:endParaRPr>
          </a:p>
          <a:p>
            <a:pPr algn="just">
              <a:lnSpc>
                <a:spcPct val="100000"/>
              </a:lnSpc>
              <a:buNone/>
            </a:pPr>
            <a:r>
              <a:rPr lang="pt-BR" sz="2000" b="0" strike="noStrike" spc="-1">
                <a:solidFill>
                  <a:srgbClr val="5F625F"/>
                </a:solidFill>
                <a:latin typeface="Arial"/>
              </a:rPr>
              <a:t>Essa situação trouxe grandes desafios para a gestão de pessoas nas empresas. Os </a:t>
            </a:r>
            <a:r>
              <a:rPr lang="pt-BR" sz="2000" b="1" strike="noStrike" spc="-1">
                <a:solidFill>
                  <a:srgbClr val="5F625F"/>
                </a:solidFill>
                <a:latin typeface="Arial"/>
              </a:rPr>
              <a:t>impactos do coronavírus no RH</a:t>
            </a:r>
            <a:r>
              <a:rPr lang="pt-BR" sz="2000" b="0" strike="noStrike" spc="-1">
                <a:solidFill>
                  <a:srgbClr val="5F625F"/>
                </a:solidFill>
                <a:latin typeface="Arial"/>
              </a:rPr>
              <a:t> foram enormes, já que o setor se viu obrigado a aplicar novas tecnologias e formatos de trabalho de forma repentina, sem ter tempo para fazer uma transição gradual e planejada.</a:t>
            </a:r>
            <a:endParaRPr lang="pt-BR" sz="2000" b="0" strike="noStrike" spc="-1">
              <a:latin typeface="Arial"/>
            </a:endParaRPr>
          </a:p>
          <a:p>
            <a:pPr algn="just">
              <a:lnSpc>
                <a:spcPct val="100000"/>
              </a:lnSpc>
              <a:buNone/>
            </a:pPr>
            <a:endParaRPr lang="pt-BR" sz="2000" b="0" strike="noStrike" spc="-1">
              <a:latin typeface="Arial"/>
            </a:endParaRPr>
          </a:p>
          <a:p>
            <a:pPr>
              <a:lnSpc>
                <a:spcPct val="100000"/>
              </a:lnSpc>
              <a:buNone/>
            </a:pPr>
            <a:r>
              <a:rPr lang="pt-BR" sz="2000" b="0" strike="noStrike" spc="-1">
                <a:solidFill>
                  <a:srgbClr val="5F625F"/>
                </a:solidFill>
                <a:latin typeface="Montserrat"/>
              </a:rPr>
              <a:t>Em meio a esse cenário, os impactos do coronavírus no RH foram gigantescos. </a:t>
            </a:r>
            <a:endParaRPr lang="pt-BR" sz="2000" b="0" strike="noStrike" spc="-1">
              <a:latin typeface="Arial"/>
            </a:endParaRPr>
          </a:p>
          <a:p>
            <a:pPr algn="just">
              <a:lnSpc>
                <a:spcPct val="100000"/>
              </a:lnSpc>
              <a:buNone/>
            </a:pPr>
            <a:r>
              <a:rPr lang="pt-BR" sz="2000" b="0" strike="noStrike" spc="-1">
                <a:solidFill>
                  <a:srgbClr val="5F625F"/>
                </a:solidFill>
                <a:latin typeface="Montserrat"/>
              </a:rPr>
              <a:t>Afinal, o setor é o principal responsável por </a:t>
            </a:r>
            <a:r>
              <a:rPr lang="pt-BR" sz="2000" b="1" strike="noStrike" spc="-1">
                <a:solidFill>
                  <a:srgbClr val="5F625F"/>
                </a:solidFill>
                <a:latin typeface="Montserrat"/>
              </a:rPr>
              <a:t>conduzir as decisões e mudanças</a:t>
            </a:r>
            <a:r>
              <a:rPr lang="pt-BR" sz="2000" b="0" strike="noStrike" spc="-1">
                <a:solidFill>
                  <a:srgbClr val="5F625F"/>
                </a:solidFill>
                <a:latin typeface="Montserrat"/>
              </a:rPr>
              <a:t> junto com os líderes das organizações. </a:t>
            </a:r>
            <a:endParaRPr lang="pt-BR" sz="2000" b="0" strike="noStrike" spc="-1">
              <a:latin typeface="Arial"/>
            </a:endParaRPr>
          </a:p>
          <a:p>
            <a:pPr algn="just">
              <a:lnSpc>
                <a:spcPct val="100000"/>
              </a:lnSpc>
              <a:buNone/>
            </a:pPr>
            <a:endParaRPr lang="pt-BR" sz="2000" b="0" strike="noStrike" spc="-1">
              <a:latin typeface="Arial"/>
            </a:endParaRPr>
          </a:p>
          <a:p>
            <a:pPr>
              <a:lnSpc>
                <a:spcPct val="100000"/>
              </a:lnSpc>
              <a:buNone/>
            </a:pPr>
            <a:r>
              <a:rPr lang="pt-BR" sz="2000" b="0" strike="noStrike" spc="-1">
                <a:solidFill>
                  <a:srgbClr val="5F625F"/>
                </a:solidFill>
                <a:latin typeface="Montserrat"/>
              </a:rPr>
              <a:t>Mais do que nunca, o time de Recursos Humanos tem um papel importantíssimo na proteção e segurança dos trabalhadores. Por isso, é fundamental que esses profissionais se atualizem para lidar com as demandas da empresa em meio à pandemia.</a:t>
            </a:r>
            <a:endParaRPr lang="pt-BR" sz="2000" b="0" strike="noStrike" spc="-1">
              <a:latin typeface="Arial"/>
            </a:endParaRPr>
          </a:p>
          <a:p>
            <a:pPr algn="just">
              <a:lnSpc>
                <a:spcPct val="100000"/>
              </a:lnSpc>
              <a:buNone/>
            </a:pPr>
            <a:endParaRPr lang="pt-BR" sz="2000" b="0" strike="noStrike" spc="-1">
              <a:latin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474840" y="1080360"/>
            <a:ext cx="10937160" cy="1325160"/>
          </a:xfrm>
          <a:prstGeom prst="rect">
            <a:avLst/>
          </a:prstGeom>
          <a:noFill/>
          <a:ln w="0">
            <a:noFill/>
          </a:ln>
        </p:spPr>
        <p:txBody>
          <a:bodyPr anchor="ctr">
            <a:normAutofit fontScale="69000"/>
          </a:bodyPr>
          <a:lstStyle/>
          <a:p>
            <a:pPr algn="ctr">
              <a:lnSpc>
                <a:spcPct val="90000"/>
              </a:lnSpc>
              <a:buNone/>
            </a:pPr>
            <a:r>
              <a:rPr lang="pt-BR" sz="3600" b="1" strike="noStrike" spc="-1">
                <a:solidFill>
                  <a:srgbClr val="000000"/>
                </a:solidFill>
                <a:latin typeface="Arial Black"/>
              </a:rPr>
              <a:t>ADMINISTRAÇÃO GERAL</a:t>
            </a:r>
            <a:br>
              <a:rPr sz="4400"/>
            </a:br>
            <a:r>
              <a:rPr lang="pt-BR" sz="3100" b="1" strike="noStrike" spc="-1">
                <a:solidFill>
                  <a:srgbClr val="FF0000"/>
                </a:solidFill>
                <a:latin typeface="Arial Black"/>
              </a:rPr>
              <a:t>AULA NR.  XVII</a:t>
            </a:r>
            <a:br>
              <a:rPr sz="2200"/>
            </a:br>
            <a:br>
              <a:rPr sz="3100"/>
            </a:br>
            <a:r>
              <a:rPr lang="pt-BR" sz="3100" b="1" strike="noStrike" spc="-1">
                <a:solidFill>
                  <a:srgbClr val="FF0000"/>
                </a:solidFill>
                <a:latin typeface="Arial Black"/>
              </a:rPr>
              <a:t>ADEQUAÇÕES AOS PANORAMAS ATUAIS </a:t>
            </a:r>
            <a:endParaRPr lang="pt-BR" sz="3100" b="0" strike="noStrike" spc="-1">
              <a:solidFill>
                <a:srgbClr val="000000"/>
              </a:solidFill>
              <a:latin typeface="Calibri"/>
            </a:endParaRPr>
          </a:p>
        </p:txBody>
      </p:sp>
      <p:pic>
        <p:nvPicPr>
          <p:cNvPr id="383" name="Picture 2" descr="futuro da gestão de pessoas Archives - SER"/>
          <p:cNvPicPr/>
          <p:nvPr/>
        </p:nvPicPr>
        <p:blipFill>
          <a:blip r:embed="rId2"/>
          <a:stretch/>
        </p:blipFill>
        <p:spPr>
          <a:xfrm>
            <a:off x="3974760" y="2521440"/>
            <a:ext cx="4242240" cy="4242240"/>
          </a:xfrm>
          <a:prstGeom prst="rect">
            <a:avLst/>
          </a:prstGeom>
          <a:ln w="0">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PlaceHolder 1"/>
          <p:cNvSpPr>
            <a:spLocks noGrp="1"/>
          </p:cNvSpPr>
          <p:nvPr>
            <p:ph type="title"/>
          </p:nvPr>
        </p:nvSpPr>
        <p:spPr>
          <a:xfrm>
            <a:off x="358560" y="510120"/>
            <a:ext cx="9331200" cy="627120"/>
          </a:xfrm>
          <a:prstGeom prst="rect">
            <a:avLst/>
          </a:prstGeom>
          <a:noFill/>
          <a:ln w="0">
            <a:noFill/>
          </a:ln>
        </p:spPr>
        <p:txBody>
          <a:bodyPr anchor="ctr">
            <a:noAutofit/>
          </a:bodyPr>
          <a:lstStyle/>
          <a:p>
            <a:pPr>
              <a:lnSpc>
                <a:spcPct val="90000"/>
              </a:lnSpc>
              <a:buNone/>
            </a:pPr>
            <a:r>
              <a:rPr lang="pt-BR" sz="2400" b="1" strike="noStrike" spc="-1">
                <a:solidFill>
                  <a:srgbClr val="000000"/>
                </a:solidFill>
                <a:latin typeface="Montserrat"/>
              </a:rPr>
              <a:t>Como será o pós-pandemia para os profissionais de Gestão de Pessoas?</a:t>
            </a:r>
            <a:br>
              <a:rPr sz="2400"/>
            </a:br>
            <a:br>
              <a:rPr sz="2400"/>
            </a:br>
            <a:endParaRPr lang="pt-BR" sz="2400" b="0" strike="noStrike" spc="-1">
              <a:solidFill>
                <a:srgbClr val="000000"/>
              </a:solidFill>
              <a:latin typeface="Calibri"/>
            </a:endParaRPr>
          </a:p>
        </p:txBody>
      </p:sp>
      <p:sp>
        <p:nvSpPr>
          <p:cNvPr id="385" name="PlaceHolder 2"/>
          <p:cNvSpPr>
            <a:spLocks noGrp="1"/>
          </p:cNvSpPr>
          <p:nvPr>
            <p:ph/>
          </p:nvPr>
        </p:nvSpPr>
        <p:spPr>
          <a:xfrm>
            <a:off x="358560" y="1137600"/>
            <a:ext cx="10994760" cy="4350960"/>
          </a:xfrm>
          <a:prstGeom prst="rect">
            <a:avLst/>
          </a:prstGeom>
          <a:noFill/>
          <a:ln w="0">
            <a:noFill/>
          </a:ln>
        </p:spPr>
        <p:txBody>
          <a:bodyPr anchor="t">
            <a:normAutofit/>
          </a:bodyPr>
          <a:lstStyle/>
          <a:p>
            <a:pPr marL="228600" indent="-228600" algn="just">
              <a:lnSpc>
                <a:spcPct val="90000"/>
              </a:lnSpc>
              <a:spcBef>
                <a:spcPts val="1001"/>
              </a:spcBef>
              <a:buClr>
                <a:srgbClr val="000000"/>
              </a:buClr>
              <a:buFont typeface="Arial"/>
              <a:buChar char="•"/>
            </a:pPr>
            <a:r>
              <a:rPr lang="pt-BR" sz="2400" b="0" strike="noStrike" spc="-1">
                <a:solidFill>
                  <a:srgbClr val="000000"/>
                </a:solidFill>
                <a:latin typeface="Arial"/>
              </a:rPr>
              <a:t>A humanização ganhou força, assim como o modelo de trabalho remoto - que forçadamente aderiu à rotina de organizações que nunca antes sequer pensaram em adotá-lo. </a:t>
            </a:r>
            <a:endParaRPr lang="pt-BR" sz="2400" b="0" strike="noStrike" spc="-1">
              <a:solidFill>
                <a:srgbClr val="000000"/>
              </a:solidFill>
              <a:latin typeface="Calibri"/>
            </a:endParaRPr>
          </a:p>
          <a:p>
            <a:pPr algn="just">
              <a:lnSpc>
                <a:spcPct val="90000"/>
              </a:lnSpc>
              <a:spcBef>
                <a:spcPts val="1001"/>
              </a:spcBef>
              <a:buNone/>
            </a:pPr>
            <a:endParaRPr lang="pt-BR" sz="2400" b="0" strike="noStrike" spc="-1">
              <a:solidFill>
                <a:srgbClr val="000000"/>
              </a:solidFill>
              <a:latin typeface="Calibri"/>
            </a:endParaRPr>
          </a:p>
          <a:p>
            <a:pPr marL="228600" indent="-228600" algn="just">
              <a:lnSpc>
                <a:spcPct val="90000"/>
              </a:lnSpc>
              <a:spcBef>
                <a:spcPts val="1001"/>
              </a:spcBef>
              <a:buClr>
                <a:srgbClr val="000000"/>
              </a:buClr>
              <a:buFont typeface="Arial"/>
              <a:buChar char="•"/>
            </a:pPr>
            <a:r>
              <a:rPr lang="pt-BR" sz="2400" b="0" strike="noStrike" spc="-1">
                <a:solidFill>
                  <a:srgbClr val="000000"/>
                </a:solidFill>
                <a:latin typeface="Arial"/>
              </a:rPr>
              <a:t>Mais do que isso, muitos negócios precisaram se reinventar para sobreviver, moldando novas estratégias para não perder público e manter o caixa corrente.</a:t>
            </a:r>
            <a:endParaRPr lang="pt-BR" sz="2400" b="0" strike="noStrike" spc="-1">
              <a:solidFill>
                <a:srgbClr val="000000"/>
              </a:solidFill>
              <a:latin typeface="Calibri"/>
            </a:endParaRPr>
          </a:p>
          <a:p>
            <a:pPr algn="just">
              <a:lnSpc>
                <a:spcPct val="90000"/>
              </a:lnSpc>
              <a:spcBef>
                <a:spcPts val="1001"/>
              </a:spcBef>
              <a:buNone/>
            </a:pPr>
            <a:endParaRPr lang="pt-BR" sz="2400" b="0" strike="noStrike" spc="-1">
              <a:solidFill>
                <a:srgbClr val="000000"/>
              </a:solidFill>
              <a:latin typeface="Calibri"/>
            </a:endParaRPr>
          </a:p>
          <a:p>
            <a:pPr marL="228600" indent="-228600" algn="just">
              <a:lnSpc>
                <a:spcPct val="90000"/>
              </a:lnSpc>
              <a:spcBef>
                <a:spcPts val="1001"/>
              </a:spcBef>
              <a:buClr>
                <a:srgbClr val="000000"/>
              </a:buClr>
              <a:buFont typeface="Arial"/>
              <a:buChar char="•"/>
            </a:pPr>
            <a:r>
              <a:rPr lang="pt-BR" sz="2400" b="0" strike="noStrike" spc="-1">
                <a:solidFill>
                  <a:srgbClr val="000000"/>
                </a:solidFill>
                <a:latin typeface="Arial"/>
              </a:rPr>
              <a:t> Outros não tiveram a mesma sorte e precisaram optar por demissões, renegociações de dívidas, suspensões contratuais, reduções de salário, entre outros mecanismos de ultimato de sobrevivência.</a:t>
            </a:r>
            <a:endParaRPr lang="pt-BR" sz="2400" b="0" strike="noStrike" spc="-1">
              <a:solidFill>
                <a:srgbClr val="000000"/>
              </a:solidFill>
              <a:latin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pt-BR" sz="2400" b="1" strike="noStrike" spc="-1">
                <a:solidFill>
                  <a:srgbClr val="000000"/>
                </a:solidFill>
                <a:latin typeface="Roboto"/>
              </a:rPr>
              <a:t>Mudança de papéis para o profissional de RH após a crise</a:t>
            </a:r>
            <a:br>
              <a:rPr sz="2400"/>
            </a:br>
            <a:endParaRPr lang="pt-BR" sz="2400" b="0" strike="noStrike" spc="-1">
              <a:solidFill>
                <a:srgbClr val="000000"/>
              </a:solidFill>
              <a:latin typeface="Calibri"/>
            </a:endParaRPr>
          </a:p>
        </p:txBody>
      </p:sp>
      <p:sp>
        <p:nvSpPr>
          <p:cNvPr id="387" name="PlaceHolder 2"/>
          <p:cNvSpPr>
            <a:spLocks noGrp="1"/>
          </p:cNvSpPr>
          <p:nvPr>
            <p:ph/>
          </p:nvPr>
        </p:nvSpPr>
        <p:spPr>
          <a:xfrm>
            <a:off x="267480" y="1260000"/>
            <a:ext cx="11085840" cy="4916520"/>
          </a:xfrm>
          <a:prstGeom prst="rect">
            <a:avLst/>
          </a:prstGeom>
          <a:noFill/>
          <a:ln w="0">
            <a:noFill/>
          </a:ln>
        </p:spPr>
        <p:txBody>
          <a:bodyPr anchor="t">
            <a:normAutofit/>
          </a:bodyPr>
          <a:lstStyle/>
          <a:p>
            <a:pPr marL="228600" indent="-228600" algn="just">
              <a:lnSpc>
                <a:spcPct val="150000"/>
              </a:lnSpc>
              <a:spcBef>
                <a:spcPts val="1001"/>
              </a:spcBef>
              <a:buClr>
                <a:srgbClr val="000000"/>
              </a:buClr>
              <a:buFont typeface="Arial"/>
              <a:buChar char="•"/>
            </a:pPr>
            <a:r>
              <a:rPr lang="pt-BR" sz="2400" b="0" strike="noStrike" spc="-1">
                <a:solidFill>
                  <a:srgbClr val="000000"/>
                </a:solidFill>
                <a:latin typeface="Arial"/>
              </a:rPr>
              <a:t>Para Juliane Oliveira, RH Business Partner da Robert Half, consultoria global de Recursos Humanos, “</a:t>
            </a:r>
            <a:r>
              <a:rPr lang="pt-BR" sz="2400" b="1" strike="noStrike" spc="-1">
                <a:solidFill>
                  <a:srgbClr val="000000"/>
                </a:solidFill>
                <a:latin typeface="Arial"/>
              </a:rPr>
              <a:t>a gestão de pessoas, que já era algo desafiador na sua essência, assume um novo panorama, ainda mais crítico e essencial, que é a gestão em meio ao caos</a:t>
            </a:r>
            <a:r>
              <a:rPr lang="pt-BR" sz="2400" b="0" strike="noStrike" spc="-1">
                <a:solidFill>
                  <a:srgbClr val="000000"/>
                </a:solidFill>
                <a:latin typeface="Arial"/>
              </a:rPr>
              <a:t>”. </a:t>
            </a:r>
            <a:endParaRPr lang="pt-BR" sz="2400" b="0" strike="noStrike" spc="-1">
              <a:solidFill>
                <a:srgbClr val="000000"/>
              </a:solidFill>
              <a:latin typeface="Calibri"/>
            </a:endParaRPr>
          </a:p>
          <a:p>
            <a:pPr marL="228600" indent="-228600" algn="just">
              <a:lnSpc>
                <a:spcPct val="150000"/>
              </a:lnSpc>
              <a:spcBef>
                <a:spcPts val="1001"/>
              </a:spcBef>
              <a:buClr>
                <a:srgbClr val="000000"/>
              </a:buClr>
              <a:buFont typeface="Arial"/>
              <a:buChar char="•"/>
            </a:pPr>
            <a:r>
              <a:rPr lang="pt-BR" sz="2400" b="0" strike="noStrike" spc="-1">
                <a:solidFill>
                  <a:srgbClr val="000000"/>
                </a:solidFill>
                <a:latin typeface="Arial"/>
              </a:rPr>
              <a:t>A especialista ressalta que ninguém estava pronto para a proporção a qual o novo coronavírus assumiu e para todas as mudanças abruptas que foram feitas. </a:t>
            </a:r>
            <a:endParaRPr lang="pt-BR" sz="2400" b="0" strike="noStrike" spc="-1">
              <a:solidFill>
                <a:srgbClr val="000000"/>
              </a:solidFill>
              <a:latin typeface="Calibri"/>
            </a:endParaRPr>
          </a:p>
          <a:p>
            <a:pPr marL="228600" indent="-228600" algn="just">
              <a:lnSpc>
                <a:spcPct val="150000"/>
              </a:lnSpc>
              <a:spcBef>
                <a:spcPts val="1001"/>
              </a:spcBef>
              <a:buClr>
                <a:srgbClr val="000000"/>
              </a:buClr>
              <a:buFont typeface="Arial"/>
              <a:buChar char="•"/>
            </a:pPr>
            <a:r>
              <a:rPr lang="pt-BR" sz="2400" b="0" strike="noStrike" spc="-1">
                <a:solidFill>
                  <a:srgbClr val="000000"/>
                </a:solidFill>
                <a:latin typeface="Arial"/>
              </a:rPr>
              <a:t>Por conta disso, a exigência sobre o profissional de RH tende a aumentar. </a:t>
            </a:r>
            <a:endParaRPr lang="pt-BR" sz="2400" b="0" strike="noStrike" spc="-1">
              <a:solidFill>
                <a:srgbClr val="000000"/>
              </a:solidFill>
              <a:latin typeface="Calibri"/>
            </a:endParaRPr>
          </a:p>
          <a:p>
            <a:pPr>
              <a:lnSpc>
                <a:spcPct val="150000"/>
              </a:lnSpc>
              <a:spcBef>
                <a:spcPts val="1001"/>
              </a:spcBef>
              <a:buNone/>
            </a:pPr>
            <a:endParaRPr lang="pt-BR" sz="2400" b="0" strike="noStrike" spc="-1">
              <a:solidFill>
                <a:srgbClr val="000000"/>
              </a:solidFill>
              <a:latin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PlaceHolder 1"/>
          <p:cNvSpPr>
            <a:spLocks noGrp="1"/>
          </p:cNvSpPr>
          <p:nvPr>
            <p:ph/>
          </p:nvPr>
        </p:nvSpPr>
        <p:spPr>
          <a:xfrm>
            <a:off x="0" y="487440"/>
            <a:ext cx="11619360" cy="5756760"/>
          </a:xfrm>
          <a:prstGeom prst="rect">
            <a:avLst/>
          </a:prstGeom>
          <a:noFill/>
          <a:ln w="0">
            <a:noFill/>
          </a:ln>
        </p:spPr>
        <p:txBody>
          <a:bodyPr anchor="t">
            <a:normAutofit/>
          </a:bodyPr>
          <a:lstStyle/>
          <a:p>
            <a:pPr marL="228600" indent="-228600" algn="just">
              <a:lnSpc>
                <a:spcPct val="150000"/>
              </a:lnSpc>
              <a:spcBef>
                <a:spcPts val="1001"/>
              </a:spcBef>
              <a:buClr>
                <a:srgbClr val="000000"/>
              </a:buClr>
              <a:buFont typeface="Arial"/>
              <a:buChar char="•"/>
            </a:pPr>
            <a:r>
              <a:rPr lang="pt-BR" sz="2400" b="0" strike="noStrike" spc="-1">
                <a:solidFill>
                  <a:srgbClr val="000000"/>
                </a:solidFill>
                <a:latin typeface="Arial"/>
              </a:rPr>
              <a:t>“O profissional de gestão de pessoas que, em suma, já tinha como responsabilidade ser parceiro do negócio, fazendo uma gestão eficiente de recursos e custos, capaz de alavancar produtividade e os resultados desejados, tem agora de fazer tudo isso com muito mais dinamismo, prontidão, flexibilidade e adaptabilidade. </a:t>
            </a:r>
            <a:endParaRPr lang="pt-BR" sz="2400" b="0" strike="noStrike" spc="-1">
              <a:solidFill>
                <a:srgbClr val="000000"/>
              </a:solidFill>
              <a:latin typeface="Calibri"/>
            </a:endParaRPr>
          </a:p>
          <a:p>
            <a:pPr algn="just">
              <a:lnSpc>
                <a:spcPct val="150000"/>
              </a:lnSpc>
              <a:spcBef>
                <a:spcPts val="1001"/>
              </a:spcBef>
              <a:buNone/>
            </a:pPr>
            <a:endParaRPr lang="pt-BR" sz="2400" b="0" strike="noStrike" spc="-1">
              <a:solidFill>
                <a:srgbClr val="000000"/>
              </a:solidFill>
              <a:latin typeface="Calibri"/>
            </a:endParaRPr>
          </a:p>
          <a:p>
            <a:pPr marL="228600" indent="-228600" algn="just">
              <a:lnSpc>
                <a:spcPct val="150000"/>
              </a:lnSpc>
              <a:spcBef>
                <a:spcPts val="1001"/>
              </a:spcBef>
              <a:buClr>
                <a:srgbClr val="000000"/>
              </a:buClr>
              <a:buFont typeface="Arial"/>
              <a:buChar char="•"/>
            </a:pPr>
            <a:r>
              <a:rPr lang="pt-BR" sz="2400" b="0" strike="noStrike" spc="-1">
                <a:solidFill>
                  <a:srgbClr val="000000"/>
                </a:solidFill>
                <a:latin typeface="Arial"/>
              </a:rPr>
              <a:t>Não há muito tempo para ensaios ou longos debates. A situação demanda análises cautelosas, sim, mas, contudo com muito mais agilidade na resposta. </a:t>
            </a:r>
            <a:endParaRPr lang="pt-BR" sz="2400" b="0" strike="noStrike" spc="-1">
              <a:solidFill>
                <a:srgbClr val="000000"/>
              </a:solidFill>
              <a:latin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Picture 2" descr="Abordagens Teóricas na Administração - Graduação Inteligente"/>
          <p:cNvPicPr/>
          <p:nvPr/>
        </p:nvPicPr>
        <p:blipFill>
          <a:blip r:embed="rId2"/>
          <a:stretch/>
        </p:blipFill>
        <p:spPr>
          <a:xfrm>
            <a:off x="1178640" y="0"/>
            <a:ext cx="9421560" cy="6830640"/>
          </a:xfrm>
          <a:prstGeom prst="rect">
            <a:avLst/>
          </a:prstGeom>
          <a:ln w="0">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PlaceHolder 1"/>
          <p:cNvSpPr>
            <a:spLocks noGrp="1"/>
          </p:cNvSpPr>
          <p:nvPr>
            <p:ph type="title"/>
          </p:nvPr>
        </p:nvSpPr>
        <p:spPr>
          <a:xfrm>
            <a:off x="838080" y="387360"/>
            <a:ext cx="7022880" cy="403920"/>
          </a:xfrm>
          <a:prstGeom prst="rect">
            <a:avLst/>
          </a:prstGeom>
          <a:noFill/>
          <a:ln w="0">
            <a:noFill/>
          </a:ln>
        </p:spPr>
        <p:txBody>
          <a:bodyPr anchor="ctr">
            <a:normAutofit fontScale="45000"/>
          </a:bodyPr>
          <a:lstStyle/>
          <a:p>
            <a:pPr>
              <a:lnSpc>
                <a:spcPct val="90000"/>
              </a:lnSpc>
              <a:buNone/>
            </a:pPr>
            <a:r>
              <a:rPr lang="pt-BR" sz="2400" b="1" strike="noStrike" spc="-1">
                <a:solidFill>
                  <a:srgbClr val="000000"/>
                </a:solidFill>
                <a:latin typeface="Roboto"/>
              </a:rPr>
              <a:t>Duas dimensões exigirão atenção especial</a:t>
            </a:r>
            <a:r>
              <a:rPr lang="pt-BR" sz="2400" b="0" strike="noStrike" spc="-1">
                <a:solidFill>
                  <a:srgbClr val="000000"/>
                </a:solidFill>
                <a:latin typeface="Roboto"/>
              </a:rPr>
              <a:t>:</a:t>
            </a:r>
            <a:br>
              <a:rPr sz="2400"/>
            </a:br>
            <a:endParaRPr lang="pt-BR" sz="2400" b="0" strike="noStrike" spc="-1">
              <a:solidFill>
                <a:srgbClr val="000000"/>
              </a:solidFill>
              <a:latin typeface="Calibri"/>
            </a:endParaRPr>
          </a:p>
        </p:txBody>
      </p:sp>
      <p:sp>
        <p:nvSpPr>
          <p:cNvPr id="390" name="PlaceHolder 2"/>
          <p:cNvSpPr>
            <a:spLocks noGrp="1"/>
          </p:cNvSpPr>
          <p:nvPr>
            <p:ph/>
          </p:nvPr>
        </p:nvSpPr>
        <p:spPr>
          <a:xfrm>
            <a:off x="0" y="1383480"/>
            <a:ext cx="11163960" cy="5474160"/>
          </a:xfrm>
          <a:prstGeom prst="rect">
            <a:avLst/>
          </a:prstGeom>
          <a:noFill/>
          <a:ln w="0">
            <a:noFill/>
          </a:ln>
        </p:spPr>
        <p:txBody>
          <a:bodyPr anchor="t">
            <a:noAutofit/>
          </a:bodyPr>
          <a:lstStyle/>
          <a:p>
            <a:pPr marL="228600" indent="-228600" algn="just">
              <a:lnSpc>
                <a:spcPct val="150000"/>
              </a:lnSpc>
              <a:spcBef>
                <a:spcPts val="1001"/>
              </a:spcBef>
              <a:buClr>
                <a:srgbClr val="000000"/>
              </a:buClr>
              <a:buFont typeface="Arial"/>
              <a:buChar char="•"/>
            </a:pPr>
            <a:r>
              <a:rPr lang="pt-BR" sz="2000" b="0" strike="noStrike" spc="-1">
                <a:solidFill>
                  <a:srgbClr val="000000"/>
                </a:solidFill>
                <a:latin typeface="Arial"/>
              </a:rPr>
              <a:t>“</a:t>
            </a:r>
            <a:r>
              <a:rPr lang="pt-BR" sz="2000" b="1" strike="noStrike" spc="-1">
                <a:solidFill>
                  <a:srgbClr val="000000"/>
                </a:solidFill>
                <a:latin typeface="Arial"/>
              </a:rPr>
              <a:t>A primeira delas é garantir a infraestrutura do funcionamento da área típica de RH</a:t>
            </a:r>
            <a:r>
              <a:rPr lang="pt-BR" sz="2000" b="0" strike="noStrike" spc="-1">
                <a:solidFill>
                  <a:srgbClr val="000000"/>
                </a:solidFill>
                <a:latin typeface="Arial"/>
              </a:rPr>
              <a:t>: os processos, segurança, pagamentos, benefícios, remuneração, treinamento, recrutamento e seleção, cumprimento de legislação trabalhista, etc.. Essa área terá de funcionar com alta eficiência e utilizar todas as ferramentas e tecnologias já disponíveis para gestão desses processos e geração de informações úteis. </a:t>
            </a:r>
            <a:endParaRPr lang="pt-BR" sz="2000" b="0" strike="noStrike" spc="-1">
              <a:solidFill>
                <a:srgbClr val="000000"/>
              </a:solidFill>
              <a:latin typeface="Calibri"/>
            </a:endParaRPr>
          </a:p>
          <a:p>
            <a:pPr algn="just">
              <a:lnSpc>
                <a:spcPct val="150000"/>
              </a:lnSpc>
              <a:spcBef>
                <a:spcPts val="1001"/>
              </a:spcBef>
              <a:buNone/>
            </a:pPr>
            <a:endParaRPr lang="pt-BR" sz="2000" b="0" strike="noStrike" spc="-1">
              <a:solidFill>
                <a:srgbClr val="000000"/>
              </a:solidFill>
              <a:latin typeface="Calibri"/>
            </a:endParaRPr>
          </a:p>
          <a:p>
            <a:pPr marL="228600" indent="-228600" algn="just">
              <a:lnSpc>
                <a:spcPct val="150000"/>
              </a:lnSpc>
              <a:spcBef>
                <a:spcPts val="1001"/>
              </a:spcBef>
              <a:buClr>
                <a:srgbClr val="000000"/>
              </a:buClr>
              <a:buFont typeface="Arial"/>
              <a:buChar char="•"/>
            </a:pPr>
            <a:r>
              <a:rPr lang="pt-BR" sz="2000" b="1" strike="noStrike" spc="-1">
                <a:solidFill>
                  <a:srgbClr val="000000"/>
                </a:solidFill>
                <a:latin typeface="Arial"/>
              </a:rPr>
              <a:t>A segunda dimensão diz respeito a contribuir para a formatação e disseminação da cultura da empresa que será advinda do enfrentamento dessa crise</a:t>
            </a:r>
            <a:r>
              <a:rPr lang="pt-BR" sz="2000" b="0" strike="noStrike" spc="-1">
                <a:solidFill>
                  <a:srgbClr val="000000"/>
                </a:solidFill>
                <a:latin typeface="Arial"/>
              </a:rPr>
              <a:t>. O profissional de RH precisará ser mais estratégico do que nunca. As relações de trabalho vão mudar, a dinâmica de líderes e liderados será alterada, será preciso traçar o novo perfil dos profissionais do futuro, dentre outras ações contributivas na transformação cultural que está a caminho”, </a:t>
            </a:r>
            <a:endParaRPr lang="pt-BR" sz="2000" b="0" strike="noStrike" spc="-1">
              <a:solidFill>
                <a:srgbClr val="000000"/>
              </a:solidFill>
              <a:latin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PlaceHolder 1"/>
          <p:cNvSpPr>
            <a:spLocks noGrp="1"/>
          </p:cNvSpPr>
          <p:nvPr>
            <p:ph type="title"/>
          </p:nvPr>
        </p:nvSpPr>
        <p:spPr>
          <a:xfrm>
            <a:off x="838080" y="365040"/>
            <a:ext cx="4480560" cy="716040"/>
          </a:xfrm>
          <a:prstGeom prst="rect">
            <a:avLst/>
          </a:prstGeom>
          <a:noFill/>
          <a:ln w="0">
            <a:noFill/>
          </a:ln>
        </p:spPr>
        <p:txBody>
          <a:bodyPr anchor="ctr">
            <a:normAutofit fontScale="97000"/>
          </a:bodyPr>
          <a:lstStyle/>
          <a:p>
            <a:pPr>
              <a:lnSpc>
                <a:spcPct val="90000"/>
              </a:lnSpc>
              <a:buNone/>
            </a:pPr>
            <a:r>
              <a:rPr lang="pt-BR" sz="2400" b="0" strike="noStrike" spc="-1">
                <a:solidFill>
                  <a:srgbClr val="000000"/>
                </a:solidFill>
                <a:latin typeface="Roboto"/>
              </a:rPr>
              <a:t>Novos desafios que a gestão </a:t>
            </a:r>
            <a:endParaRPr lang="pt-BR" sz="2400" b="0" strike="noStrike" spc="-1">
              <a:solidFill>
                <a:srgbClr val="000000"/>
              </a:solidFill>
              <a:latin typeface="Calibri"/>
            </a:endParaRPr>
          </a:p>
        </p:txBody>
      </p:sp>
      <p:sp>
        <p:nvSpPr>
          <p:cNvPr id="392" name="PlaceHolder 2"/>
          <p:cNvSpPr>
            <a:spLocks noGrp="1"/>
          </p:cNvSpPr>
          <p:nvPr>
            <p:ph/>
          </p:nvPr>
        </p:nvSpPr>
        <p:spPr>
          <a:xfrm>
            <a:off x="379080" y="1825560"/>
            <a:ext cx="10974240" cy="4350960"/>
          </a:xfrm>
          <a:prstGeom prst="rect">
            <a:avLst/>
          </a:prstGeom>
          <a:noFill/>
          <a:ln w="0">
            <a:noFill/>
          </a:ln>
        </p:spPr>
        <p:txBody>
          <a:bodyPr anchor="t">
            <a:normAutofit fontScale="95000"/>
          </a:bodyPr>
          <a:lstStyle/>
          <a:p>
            <a:pPr algn="just">
              <a:lnSpc>
                <a:spcPct val="150000"/>
              </a:lnSpc>
              <a:spcBef>
                <a:spcPts val="1001"/>
              </a:spcBef>
              <a:buNone/>
              <a:tabLst>
                <a:tab pos="0" algn="l"/>
              </a:tabLst>
            </a:pPr>
            <a:r>
              <a:rPr lang="pt-BR" sz="2400" b="1" strike="noStrike" spc="-1">
                <a:solidFill>
                  <a:srgbClr val="000000"/>
                </a:solidFill>
                <a:latin typeface="Roboto"/>
              </a:rPr>
              <a:t>Os de pessoas precisará superar:</a:t>
            </a:r>
            <a:endParaRPr lang="pt-BR" sz="2400" b="0" strike="noStrike" spc="-1">
              <a:solidFill>
                <a:srgbClr val="000000"/>
              </a:solidFill>
              <a:latin typeface="Calibri"/>
            </a:endParaRPr>
          </a:p>
          <a:p>
            <a:pPr marL="228600" indent="-228600" algn="just">
              <a:lnSpc>
                <a:spcPct val="150000"/>
              </a:lnSpc>
              <a:spcBef>
                <a:spcPts val="1001"/>
              </a:spcBef>
              <a:buClr>
                <a:srgbClr val="000000"/>
              </a:buClr>
              <a:buFont typeface="Arial"/>
              <a:buChar char="•"/>
              <a:tabLst>
                <a:tab pos="0" algn="l"/>
              </a:tabLst>
            </a:pPr>
            <a:r>
              <a:rPr lang="pt-BR" sz="2400" b="0" strike="noStrike" spc="-1">
                <a:solidFill>
                  <a:srgbClr val="000000"/>
                </a:solidFill>
                <a:latin typeface="Roboto"/>
              </a:rPr>
              <a:t>Lidar com um contingente maior de pessoas que serão desligadas;</a:t>
            </a:r>
            <a:endParaRPr lang="pt-BR" sz="2400" b="0" strike="noStrike" spc="-1">
              <a:solidFill>
                <a:srgbClr val="000000"/>
              </a:solidFill>
              <a:latin typeface="Calibri"/>
            </a:endParaRPr>
          </a:p>
          <a:p>
            <a:pPr marL="228600" indent="-228600" algn="just">
              <a:lnSpc>
                <a:spcPct val="150000"/>
              </a:lnSpc>
              <a:spcBef>
                <a:spcPts val="1001"/>
              </a:spcBef>
              <a:buClr>
                <a:srgbClr val="000000"/>
              </a:buClr>
              <a:buFont typeface="Arial"/>
              <a:buChar char="•"/>
              <a:tabLst>
                <a:tab pos="0" algn="l"/>
              </a:tabLst>
            </a:pPr>
            <a:r>
              <a:rPr lang="pt-BR" sz="2400" b="0" strike="noStrike" spc="-1">
                <a:solidFill>
                  <a:srgbClr val="000000"/>
                </a:solidFill>
                <a:latin typeface="Roboto"/>
              </a:rPr>
              <a:t>Aumentar a eficiência de custos operacionais, de </a:t>
            </a:r>
            <a:r>
              <a:rPr lang="pt-BR" sz="2400" b="0" i="1" strike="noStrike" spc="-1">
                <a:solidFill>
                  <a:srgbClr val="000000"/>
                </a:solidFill>
                <a:latin typeface="Roboto"/>
              </a:rPr>
              <a:t>back office </a:t>
            </a:r>
            <a:r>
              <a:rPr lang="pt-BR" sz="2400" b="0" strike="noStrike" spc="-1">
                <a:solidFill>
                  <a:srgbClr val="000000"/>
                </a:solidFill>
                <a:latin typeface="Roboto"/>
              </a:rPr>
              <a:t>e custos de gestão de saúde, por exemplo;</a:t>
            </a:r>
            <a:endParaRPr lang="pt-BR" sz="2400" b="0" strike="noStrike" spc="-1">
              <a:solidFill>
                <a:srgbClr val="000000"/>
              </a:solidFill>
              <a:latin typeface="Calibri"/>
            </a:endParaRPr>
          </a:p>
          <a:p>
            <a:pPr marL="228600" indent="-228600" algn="just">
              <a:lnSpc>
                <a:spcPct val="150000"/>
              </a:lnSpc>
              <a:spcBef>
                <a:spcPts val="1001"/>
              </a:spcBef>
              <a:buClr>
                <a:srgbClr val="000000"/>
              </a:buClr>
              <a:buFont typeface="Arial"/>
              <a:buChar char="•"/>
              <a:tabLst>
                <a:tab pos="0" algn="l"/>
              </a:tabLst>
            </a:pPr>
            <a:r>
              <a:rPr lang="pt-BR" sz="2400" b="0" strike="noStrike" spc="-1">
                <a:solidFill>
                  <a:srgbClr val="000000"/>
                </a:solidFill>
                <a:latin typeface="Roboto"/>
              </a:rPr>
              <a:t>Cuidar com maior atenção do clima organizacional;</a:t>
            </a:r>
            <a:endParaRPr lang="pt-BR" sz="2400" b="0" strike="noStrike" spc="-1">
              <a:solidFill>
                <a:srgbClr val="000000"/>
              </a:solidFill>
              <a:latin typeface="Calibri"/>
            </a:endParaRPr>
          </a:p>
          <a:p>
            <a:pPr marL="228600" indent="-228600" algn="just">
              <a:lnSpc>
                <a:spcPct val="150000"/>
              </a:lnSpc>
              <a:spcBef>
                <a:spcPts val="1001"/>
              </a:spcBef>
              <a:buClr>
                <a:srgbClr val="000000"/>
              </a:buClr>
              <a:buFont typeface="Arial"/>
              <a:buChar char="•"/>
              <a:tabLst>
                <a:tab pos="0" algn="l"/>
              </a:tabLst>
            </a:pPr>
            <a:r>
              <a:rPr lang="pt-BR" sz="2400" b="0" strike="noStrike" spc="-1">
                <a:solidFill>
                  <a:srgbClr val="000000"/>
                </a:solidFill>
                <a:latin typeface="Roboto"/>
              </a:rPr>
              <a:t>Estimular a cultura de inovação, que será extremamente necessária;</a:t>
            </a:r>
            <a:endParaRPr lang="pt-BR" sz="2400" b="0" strike="noStrike" spc="-1">
              <a:solidFill>
                <a:srgbClr val="000000"/>
              </a:solidFill>
              <a:latin typeface="Calibri"/>
            </a:endParaRPr>
          </a:p>
          <a:p>
            <a:pPr marL="228600" indent="-228600" algn="just">
              <a:lnSpc>
                <a:spcPct val="150000"/>
              </a:lnSpc>
              <a:spcBef>
                <a:spcPts val="1001"/>
              </a:spcBef>
              <a:buClr>
                <a:srgbClr val="000000"/>
              </a:buClr>
              <a:buFont typeface="Arial"/>
              <a:buChar char="•"/>
              <a:tabLst>
                <a:tab pos="0" algn="l"/>
              </a:tabLst>
            </a:pPr>
            <a:r>
              <a:rPr lang="pt-BR" sz="2400" b="0" strike="noStrike" spc="-1">
                <a:solidFill>
                  <a:srgbClr val="000000"/>
                </a:solidFill>
                <a:latin typeface="Roboto"/>
              </a:rPr>
              <a:t>Atuação na linha de frente do negócio.</a:t>
            </a:r>
            <a:endParaRPr lang="pt-BR" sz="2400" b="0" strike="noStrike" spc="-1">
              <a:solidFill>
                <a:srgbClr val="000000"/>
              </a:solidFill>
              <a:latin typeface="Calibri"/>
            </a:endParaRPr>
          </a:p>
          <a:p>
            <a:pPr>
              <a:lnSpc>
                <a:spcPct val="150000"/>
              </a:lnSpc>
              <a:spcBef>
                <a:spcPts val="1001"/>
              </a:spcBef>
              <a:buNone/>
              <a:tabLst>
                <a:tab pos="0" algn="l"/>
              </a:tabLst>
            </a:pPr>
            <a:endParaRPr lang="pt-BR" sz="2400" b="0" strike="noStrike" spc="-1">
              <a:solidFill>
                <a:srgbClr val="000000"/>
              </a:solidFill>
              <a:latin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PlaceHolder 1"/>
          <p:cNvSpPr>
            <a:spLocks noGrp="1"/>
          </p:cNvSpPr>
          <p:nvPr>
            <p:ph type="title"/>
          </p:nvPr>
        </p:nvSpPr>
        <p:spPr>
          <a:xfrm>
            <a:off x="531720" y="172080"/>
            <a:ext cx="8713440" cy="768960"/>
          </a:xfrm>
          <a:prstGeom prst="rect">
            <a:avLst/>
          </a:prstGeom>
          <a:noFill/>
          <a:ln w="0">
            <a:noFill/>
          </a:ln>
        </p:spPr>
        <p:txBody>
          <a:bodyPr anchor="ctr">
            <a:noAutofit/>
          </a:bodyPr>
          <a:lstStyle/>
          <a:p>
            <a:pPr>
              <a:lnSpc>
                <a:spcPct val="90000"/>
              </a:lnSpc>
              <a:buNone/>
            </a:pPr>
            <a:r>
              <a:rPr lang="pt-BR" sz="2800" b="1" strike="noStrike" spc="-1">
                <a:solidFill>
                  <a:srgbClr val="FF0000"/>
                </a:solidFill>
                <a:latin typeface="Arial Black"/>
                <a:ea typeface="Times New Roman"/>
              </a:rPr>
              <a:t>AULA XIX</a:t>
            </a:r>
            <a:endParaRPr lang="pt-BR" sz="2800" b="0" strike="noStrike" spc="-1">
              <a:solidFill>
                <a:srgbClr val="000000"/>
              </a:solidFill>
              <a:latin typeface="Calibri"/>
            </a:endParaRPr>
          </a:p>
        </p:txBody>
      </p:sp>
      <p:sp>
        <p:nvSpPr>
          <p:cNvPr id="394" name="PlaceHolder 2"/>
          <p:cNvSpPr>
            <a:spLocks noGrp="1"/>
          </p:cNvSpPr>
          <p:nvPr>
            <p:ph/>
          </p:nvPr>
        </p:nvSpPr>
        <p:spPr>
          <a:xfrm>
            <a:off x="1833120" y="652320"/>
            <a:ext cx="8989560" cy="6225840"/>
          </a:xfrm>
          <a:prstGeom prst="rect">
            <a:avLst/>
          </a:prstGeom>
          <a:noFill/>
          <a:ln w="0">
            <a:noFill/>
          </a:ln>
        </p:spPr>
        <p:txBody>
          <a:bodyPr anchor="t">
            <a:normAutofit/>
          </a:bodyPr>
          <a:lstStyle/>
          <a:p>
            <a:pPr algn="just">
              <a:lnSpc>
                <a:spcPct val="150000"/>
              </a:lnSpc>
              <a:spcBef>
                <a:spcPts val="201"/>
              </a:spcBef>
              <a:buNone/>
            </a:pPr>
            <a:endParaRPr lang="pt-BR" sz="1800" b="0" strike="noStrike" spc="-1">
              <a:solidFill>
                <a:srgbClr val="000000"/>
              </a:solidFill>
              <a:latin typeface="Calibri"/>
            </a:endParaRPr>
          </a:p>
          <a:p>
            <a:pPr>
              <a:lnSpc>
                <a:spcPct val="90000"/>
              </a:lnSpc>
              <a:spcBef>
                <a:spcPts val="1001"/>
              </a:spcBef>
              <a:buNone/>
            </a:pPr>
            <a:endParaRPr lang="pt-BR" sz="2400" b="0" strike="noStrike" spc="-1">
              <a:solidFill>
                <a:srgbClr val="000000"/>
              </a:solidFill>
              <a:latin typeface="Calibri"/>
            </a:endParaRPr>
          </a:p>
        </p:txBody>
      </p:sp>
      <p:sp>
        <p:nvSpPr>
          <p:cNvPr id="395" name="CaixaDeTexto 3"/>
          <p:cNvSpPr/>
          <p:nvPr/>
        </p:nvSpPr>
        <p:spPr>
          <a:xfrm>
            <a:off x="5333040" y="172080"/>
            <a:ext cx="6058800" cy="76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pt-BR" sz="4400" b="1" strike="noStrike" spc="-1">
                <a:solidFill>
                  <a:srgbClr val="000000"/>
                </a:solidFill>
                <a:latin typeface="Calibri"/>
              </a:rPr>
              <a:t>PROVA 2º BIMESTRE</a:t>
            </a:r>
            <a:endParaRPr lang="pt-BR" sz="4400" b="0" strike="noStrike" spc="-1">
              <a:latin typeface="Arial"/>
            </a:endParaRPr>
          </a:p>
        </p:txBody>
      </p:sp>
      <p:pic>
        <p:nvPicPr>
          <p:cNvPr id="396" name="Picture 2" descr="aluno desesperado - Leia e Opine"/>
          <p:cNvPicPr/>
          <p:nvPr/>
        </p:nvPicPr>
        <p:blipFill>
          <a:blip r:embed="rId2"/>
          <a:stretch/>
        </p:blipFill>
        <p:spPr>
          <a:xfrm>
            <a:off x="210960" y="841680"/>
            <a:ext cx="4362480" cy="5568120"/>
          </a:xfrm>
          <a:prstGeom prst="rect">
            <a:avLst/>
          </a:prstGeom>
          <a:ln w="0">
            <a:noFill/>
          </a:ln>
        </p:spPr>
      </p:pic>
      <p:pic>
        <p:nvPicPr>
          <p:cNvPr id="397" name="Picture 2" descr="Concurso público: como passei de primeira e estudando sem cursinhos"/>
          <p:cNvPicPr/>
          <p:nvPr/>
        </p:nvPicPr>
        <p:blipFill>
          <a:blip r:embed="rId3"/>
          <a:stretch/>
        </p:blipFill>
        <p:spPr>
          <a:xfrm>
            <a:off x="4574160" y="1130760"/>
            <a:ext cx="7577280" cy="5726880"/>
          </a:xfrm>
          <a:prstGeom prst="rect">
            <a:avLst/>
          </a:prstGeom>
          <a:ln w="0">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PlaceHolder 1"/>
          <p:cNvSpPr>
            <a:spLocks noGrp="1"/>
          </p:cNvSpPr>
          <p:nvPr>
            <p:ph type="title"/>
          </p:nvPr>
        </p:nvSpPr>
        <p:spPr>
          <a:xfrm>
            <a:off x="531720" y="172080"/>
            <a:ext cx="8713440" cy="768960"/>
          </a:xfrm>
          <a:prstGeom prst="rect">
            <a:avLst/>
          </a:prstGeom>
          <a:noFill/>
          <a:ln w="0">
            <a:noFill/>
          </a:ln>
        </p:spPr>
        <p:txBody>
          <a:bodyPr anchor="ctr">
            <a:noAutofit/>
          </a:bodyPr>
          <a:lstStyle/>
          <a:p>
            <a:pPr>
              <a:lnSpc>
                <a:spcPct val="90000"/>
              </a:lnSpc>
              <a:buNone/>
            </a:pPr>
            <a:r>
              <a:rPr lang="pt-BR" sz="4000" b="1" strike="noStrike" spc="-1">
                <a:solidFill>
                  <a:srgbClr val="FF0000"/>
                </a:solidFill>
                <a:latin typeface="Arial Black"/>
                <a:ea typeface="Times New Roman"/>
              </a:rPr>
              <a:t>AULA XX</a:t>
            </a:r>
            <a:endParaRPr lang="pt-BR" sz="4000" b="0" strike="noStrike" spc="-1">
              <a:solidFill>
                <a:srgbClr val="000000"/>
              </a:solidFill>
              <a:latin typeface="Calibri"/>
            </a:endParaRPr>
          </a:p>
        </p:txBody>
      </p:sp>
      <p:sp>
        <p:nvSpPr>
          <p:cNvPr id="399" name="PlaceHolder 2"/>
          <p:cNvSpPr>
            <a:spLocks noGrp="1"/>
          </p:cNvSpPr>
          <p:nvPr>
            <p:ph/>
          </p:nvPr>
        </p:nvSpPr>
        <p:spPr>
          <a:xfrm>
            <a:off x="1833120" y="652320"/>
            <a:ext cx="8989560" cy="6225840"/>
          </a:xfrm>
          <a:prstGeom prst="rect">
            <a:avLst/>
          </a:prstGeom>
          <a:noFill/>
          <a:ln w="0">
            <a:noFill/>
          </a:ln>
        </p:spPr>
        <p:txBody>
          <a:bodyPr anchor="t">
            <a:normAutofit/>
          </a:bodyPr>
          <a:lstStyle/>
          <a:p>
            <a:pPr algn="just">
              <a:lnSpc>
                <a:spcPct val="150000"/>
              </a:lnSpc>
              <a:spcBef>
                <a:spcPts val="201"/>
              </a:spcBef>
              <a:buNone/>
            </a:pPr>
            <a:endParaRPr lang="pt-BR" sz="1800" b="0" strike="noStrike" spc="-1">
              <a:solidFill>
                <a:srgbClr val="000000"/>
              </a:solidFill>
              <a:latin typeface="Calibri"/>
            </a:endParaRPr>
          </a:p>
          <a:p>
            <a:pPr>
              <a:lnSpc>
                <a:spcPct val="90000"/>
              </a:lnSpc>
              <a:spcBef>
                <a:spcPts val="1001"/>
              </a:spcBef>
              <a:buNone/>
            </a:pPr>
            <a:endParaRPr lang="pt-BR" sz="2400" b="0" strike="noStrike" spc="-1">
              <a:solidFill>
                <a:srgbClr val="000000"/>
              </a:solidFill>
              <a:latin typeface="Calibri"/>
            </a:endParaRPr>
          </a:p>
        </p:txBody>
      </p:sp>
      <p:sp>
        <p:nvSpPr>
          <p:cNvPr id="400" name="CaixaDeTexto 3"/>
          <p:cNvSpPr/>
          <p:nvPr/>
        </p:nvSpPr>
        <p:spPr>
          <a:xfrm>
            <a:off x="5333040" y="172080"/>
            <a:ext cx="6058800" cy="76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pt-BR" sz="4400" b="1" strike="noStrike" spc="-1">
                <a:solidFill>
                  <a:srgbClr val="000000"/>
                </a:solidFill>
                <a:latin typeface="Calibri"/>
              </a:rPr>
              <a:t>PROVA SUBSTITUTIVA</a:t>
            </a:r>
            <a:endParaRPr lang="pt-BR" sz="4400" b="0" strike="noStrike" spc="-1">
              <a:latin typeface="Arial"/>
            </a:endParaRPr>
          </a:p>
        </p:txBody>
      </p:sp>
      <p:pic>
        <p:nvPicPr>
          <p:cNvPr id="401" name="Picture 2" descr="Aluno-professor o que vai cair na prova?... autores diversos"/>
          <p:cNvPicPr/>
          <p:nvPr/>
        </p:nvPicPr>
        <p:blipFill>
          <a:blip r:embed="rId2"/>
          <a:stretch/>
        </p:blipFill>
        <p:spPr>
          <a:xfrm>
            <a:off x="1833120" y="1633680"/>
            <a:ext cx="8154000" cy="428724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Picture 2" descr="Abordagem Humanística - ppt carregar"/>
          <p:cNvPicPr/>
          <p:nvPr/>
        </p:nvPicPr>
        <p:blipFill>
          <a:blip r:embed="rId2"/>
          <a:stretch/>
        </p:blipFill>
        <p:spPr>
          <a:xfrm>
            <a:off x="688680" y="-54000"/>
            <a:ext cx="11067480" cy="8300520"/>
          </a:xfrm>
          <a:prstGeom prst="rect">
            <a:avLst/>
          </a:prstGeom>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257760" y="541080"/>
            <a:ext cx="13410720" cy="1325160"/>
          </a:xfrm>
          <a:prstGeom prst="rect">
            <a:avLst/>
          </a:prstGeom>
          <a:noFill/>
          <a:ln w="0">
            <a:noFill/>
          </a:ln>
        </p:spPr>
        <p:txBody>
          <a:bodyPr anchor="ctr">
            <a:noAutofit/>
          </a:bodyPr>
          <a:lstStyle/>
          <a:p>
            <a:pPr algn="ctr">
              <a:lnSpc>
                <a:spcPct val="90000"/>
              </a:lnSpc>
              <a:buNone/>
            </a:pPr>
            <a:r>
              <a:rPr lang="pt-BR" sz="2800" b="1" strike="noStrike" spc="-1">
                <a:solidFill>
                  <a:srgbClr val="000000"/>
                </a:solidFill>
                <a:latin typeface="Arial Black"/>
              </a:rPr>
              <a:t>ADMINISTRAÇÃO GERAL</a:t>
            </a:r>
            <a:br>
              <a:rPr sz="2800"/>
            </a:br>
            <a:r>
              <a:rPr lang="pt-BR" sz="2800" b="1" strike="noStrike" spc="-1">
                <a:solidFill>
                  <a:srgbClr val="FF0000"/>
                </a:solidFill>
                <a:latin typeface="Arial Black"/>
              </a:rPr>
              <a:t>AULA NR. II</a:t>
            </a:r>
            <a:br>
              <a:rPr sz="2800"/>
            </a:br>
            <a:r>
              <a:rPr lang="pt-BR" sz="2800" b="1" strike="noStrike" spc="-1">
                <a:solidFill>
                  <a:srgbClr val="FF0000"/>
                </a:solidFill>
                <a:latin typeface="Arial Black"/>
              </a:rPr>
              <a:t>EVOLUÇÃO DO PENSAMENTO ADMINISTRATIVO </a:t>
            </a:r>
            <a:br>
              <a:rPr sz="2800"/>
            </a:br>
            <a:endParaRPr lang="pt-BR" sz="2800" b="0" strike="noStrike" spc="-1">
              <a:solidFill>
                <a:srgbClr val="000000"/>
              </a:solidFill>
              <a:latin typeface="Calibri"/>
            </a:endParaRPr>
          </a:p>
        </p:txBody>
      </p:sp>
      <p:pic>
        <p:nvPicPr>
          <p:cNvPr id="167" name="Espaço Reservado para Conteúdo 6"/>
          <p:cNvPicPr/>
          <p:nvPr/>
        </p:nvPicPr>
        <p:blipFill>
          <a:blip r:embed="rId2"/>
          <a:stretch/>
        </p:blipFill>
        <p:spPr>
          <a:xfrm>
            <a:off x="2144520" y="1759680"/>
            <a:ext cx="6381000" cy="4991040"/>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2" descr="Teoria Neoclássica by Larissa Mendes"/>
          <p:cNvPicPr/>
          <p:nvPr/>
        </p:nvPicPr>
        <p:blipFill>
          <a:blip r:embed="rId2"/>
          <a:stretch/>
        </p:blipFill>
        <p:spPr>
          <a:xfrm>
            <a:off x="3066120" y="0"/>
            <a:ext cx="9168120" cy="6741720"/>
          </a:xfrm>
          <a:prstGeom prst="rect">
            <a:avLst/>
          </a:prstGeom>
          <a:ln w="0">
            <a:noFill/>
          </a:ln>
        </p:spPr>
      </p:pic>
      <p:pic>
        <p:nvPicPr>
          <p:cNvPr id="169" name="Picture 2" descr="Peter Drucker é considerado o pais da administração moderna"/>
          <p:cNvPicPr/>
          <p:nvPr/>
        </p:nvPicPr>
        <p:blipFill>
          <a:blip r:embed="rId3"/>
          <a:stretch/>
        </p:blipFill>
        <p:spPr>
          <a:xfrm>
            <a:off x="0" y="0"/>
            <a:ext cx="3792600" cy="2437920"/>
          </a:xfrm>
          <a:prstGeom prst="rect">
            <a:avLst/>
          </a:prstGeom>
          <a:ln w="0">
            <a:noFill/>
          </a:ln>
        </p:spPr>
      </p:pic>
      <p:sp>
        <p:nvSpPr>
          <p:cNvPr id="170" name="CaixaDeTexto 1"/>
          <p:cNvSpPr/>
          <p:nvPr/>
        </p:nvSpPr>
        <p:spPr>
          <a:xfrm>
            <a:off x="243720" y="2657880"/>
            <a:ext cx="2657520" cy="39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pt-BR" sz="2000" b="0" strike="noStrike" spc="-1">
                <a:solidFill>
                  <a:srgbClr val="000000"/>
                </a:solidFill>
                <a:latin typeface="Arial Black"/>
              </a:rPr>
              <a:t>PETER DRUCKER</a:t>
            </a:r>
            <a:endParaRPr lang="pt-BR" sz="20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Picture 2" descr="Teoria do Desenvolvimento Organizacional (D.O.) - ppt video online ..."/>
          <p:cNvPicPr/>
          <p:nvPr/>
        </p:nvPicPr>
        <p:blipFill>
          <a:blip r:embed="rId2"/>
          <a:stretch/>
        </p:blipFill>
        <p:spPr>
          <a:xfrm>
            <a:off x="3740760" y="0"/>
            <a:ext cx="8684640" cy="7047720"/>
          </a:xfrm>
          <a:prstGeom prst="rect">
            <a:avLst/>
          </a:prstGeom>
          <a:ln w="0">
            <a:noFill/>
          </a:ln>
        </p:spPr>
      </p:pic>
      <p:pic>
        <p:nvPicPr>
          <p:cNvPr id="172" name="Picture 2" descr="Olá, eu sou Leland Bradford! Atualmente... - Fundamentos de ADM ..."/>
          <p:cNvPicPr/>
          <p:nvPr/>
        </p:nvPicPr>
        <p:blipFill>
          <a:blip r:embed="rId3"/>
          <a:stretch/>
        </p:blipFill>
        <p:spPr>
          <a:xfrm>
            <a:off x="93960" y="0"/>
            <a:ext cx="3605040" cy="4642920"/>
          </a:xfrm>
          <a:prstGeom prst="rect">
            <a:avLst/>
          </a:prstGeom>
          <a:ln w="0">
            <a:noFill/>
          </a:ln>
        </p:spPr>
      </p:pic>
      <p:sp>
        <p:nvSpPr>
          <p:cNvPr id="173" name="CaixaDeTexto 1"/>
          <p:cNvSpPr/>
          <p:nvPr/>
        </p:nvSpPr>
        <p:spPr>
          <a:xfrm>
            <a:off x="332640" y="4845240"/>
            <a:ext cx="3111120" cy="39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pt-BR" sz="2000" b="1" strike="noStrike" spc="-1">
                <a:solidFill>
                  <a:srgbClr val="000000"/>
                </a:solidFill>
                <a:latin typeface="Arial"/>
              </a:rPr>
              <a:t>Leland Bradford</a:t>
            </a:r>
            <a:endParaRPr lang="pt-BR" sz="20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 name="Picture 2" descr="Teoria Comportamental da Administração (Behaviorista) - ppt carregar"/>
          <p:cNvPicPr/>
          <p:nvPr/>
        </p:nvPicPr>
        <p:blipFill>
          <a:blip r:embed="rId2"/>
          <a:stretch/>
        </p:blipFill>
        <p:spPr>
          <a:xfrm>
            <a:off x="3301200" y="0"/>
            <a:ext cx="8890200" cy="6857640"/>
          </a:xfrm>
          <a:prstGeom prst="rect">
            <a:avLst/>
          </a:prstGeom>
          <a:ln w="0">
            <a:noFill/>
          </a:ln>
        </p:spPr>
      </p:pic>
      <p:pic>
        <p:nvPicPr>
          <p:cNvPr id="175" name="Picture 2" descr="Idalberto Chiavenato - Autores no SKOOB"/>
          <p:cNvPicPr/>
          <p:nvPr/>
        </p:nvPicPr>
        <p:blipFill>
          <a:blip r:embed="rId3"/>
          <a:stretch/>
        </p:blipFill>
        <p:spPr>
          <a:xfrm>
            <a:off x="534240" y="83160"/>
            <a:ext cx="2362680" cy="2533320"/>
          </a:xfrm>
          <a:prstGeom prst="rect">
            <a:avLst/>
          </a:prstGeom>
          <a:ln w="0">
            <a:noFill/>
          </a:ln>
        </p:spPr>
      </p:pic>
      <p:sp>
        <p:nvSpPr>
          <p:cNvPr id="176" name="CaixaDeTexto 1"/>
          <p:cNvSpPr/>
          <p:nvPr/>
        </p:nvSpPr>
        <p:spPr>
          <a:xfrm>
            <a:off x="130680" y="2533680"/>
            <a:ext cx="3300840" cy="39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pt-BR" sz="2000" b="0" strike="noStrike" spc="-1">
                <a:solidFill>
                  <a:srgbClr val="000000"/>
                </a:solidFill>
                <a:latin typeface="Arial Black"/>
              </a:rPr>
              <a:t>Idalberto Chiavenato</a:t>
            </a:r>
            <a:endParaRPr lang="pt-BR" sz="2000" b="0" strike="noStrike" spc="-1">
              <a:latin typeface="Arial"/>
            </a:endParaRPr>
          </a:p>
        </p:txBody>
      </p:sp>
      <p:pic>
        <p:nvPicPr>
          <p:cNvPr id="177" name="Picture 2" descr="Editora AGE - Livraria Virtual"/>
          <p:cNvPicPr/>
          <p:nvPr/>
        </p:nvPicPr>
        <p:blipFill>
          <a:blip r:embed="rId4"/>
          <a:stretch/>
        </p:blipFill>
        <p:spPr>
          <a:xfrm>
            <a:off x="534240" y="3000600"/>
            <a:ext cx="2256120" cy="3011760"/>
          </a:xfrm>
          <a:prstGeom prst="rect">
            <a:avLst/>
          </a:prstGeom>
          <a:ln w="0">
            <a:noFill/>
          </a:ln>
        </p:spPr>
      </p:pic>
      <p:sp>
        <p:nvSpPr>
          <p:cNvPr id="178" name="CaixaDeTexto 2"/>
          <p:cNvSpPr/>
          <p:nvPr/>
        </p:nvSpPr>
        <p:spPr>
          <a:xfrm>
            <a:off x="130680" y="6067440"/>
            <a:ext cx="3431520" cy="39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pt-BR" sz="2000" b="0" strike="noStrike" spc="-1">
                <a:solidFill>
                  <a:srgbClr val="000000"/>
                </a:solidFill>
                <a:latin typeface="Arial Black"/>
              </a:rPr>
              <a:t>Geraldo Caravantes</a:t>
            </a:r>
            <a:endParaRPr lang="pt-BR" sz="20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laceHolder 1"/>
          <p:cNvSpPr>
            <a:spLocks noGrp="1"/>
          </p:cNvSpPr>
          <p:nvPr>
            <p:ph/>
          </p:nvPr>
        </p:nvSpPr>
        <p:spPr>
          <a:xfrm>
            <a:off x="281520" y="504000"/>
            <a:ext cx="11664000" cy="6234480"/>
          </a:xfrm>
          <a:prstGeom prst="rect">
            <a:avLst/>
          </a:prstGeom>
          <a:noFill/>
          <a:ln w="0">
            <a:noFill/>
          </a:ln>
        </p:spPr>
        <p:txBody>
          <a:bodyPr anchor="t">
            <a:normAutofit/>
          </a:bodyPr>
          <a:lstStyle/>
          <a:p>
            <a:pPr marL="73800" algn="just">
              <a:lnSpc>
                <a:spcPct val="149000"/>
              </a:lnSpc>
              <a:spcBef>
                <a:spcPts val="1210"/>
              </a:spcBef>
              <a:buNone/>
              <a:tabLst>
                <a:tab pos="0" algn="l"/>
              </a:tabLst>
            </a:pPr>
            <a:r>
              <a:rPr lang="en-US" sz="2400" b="1" strike="noStrike" spc="-1">
                <a:solidFill>
                  <a:srgbClr val="000000"/>
                </a:solidFill>
                <a:latin typeface="Calibri"/>
                <a:ea typeface="Calibri"/>
              </a:rPr>
              <a:t>A NOVA ADMINISTRAÇÃO</a:t>
            </a:r>
            <a:endParaRPr lang="pt-BR" sz="2400" b="0" strike="noStrike" spc="-1">
              <a:solidFill>
                <a:srgbClr val="000000"/>
              </a:solidFill>
              <a:latin typeface="Calibri"/>
            </a:endParaRPr>
          </a:p>
          <a:p>
            <a:pPr marL="359280" indent="-285840" algn="just">
              <a:lnSpc>
                <a:spcPct val="149000"/>
              </a:lnSpc>
              <a:spcBef>
                <a:spcPts val="1210"/>
              </a:spcBef>
              <a:buClr>
                <a:srgbClr val="000000"/>
              </a:buClr>
              <a:buFont typeface="Wingdings" charset="2"/>
              <a:buChar char=""/>
              <a:tabLst>
                <a:tab pos="0" algn="l"/>
              </a:tabLst>
            </a:pPr>
            <a:r>
              <a:rPr lang="pt-BR" sz="2000" b="0" strike="noStrike" spc="-1">
                <a:solidFill>
                  <a:srgbClr val="000000"/>
                </a:solidFill>
                <a:latin typeface="Calibri"/>
                <a:ea typeface="Calibri"/>
              </a:rPr>
              <a:t>Várias</a:t>
            </a:r>
            <a:r>
              <a:rPr lang="pt-BR" sz="2000" b="0" strike="noStrike" spc="49">
                <a:solidFill>
                  <a:srgbClr val="000000"/>
                </a:solidFill>
                <a:latin typeface="Calibri"/>
                <a:ea typeface="Calibri"/>
              </a:rPr>
              <a:t> </a:t>
            </a:r>
            <a:r>
              <a:rPr lang="pt-BR" sz="2000" b="0" strike="noStrike" spc="-7">
                <a:solidFill>
                  <a:srgbClr val="000000"/>
                </a:solidFill>
                <a:latin typeface="Calibri"/>
                <a:ea typeface="Calibri"/>
              </a:rPr>
              <a:t>são</a:t>
            </a:r>
            <a:r>
              <a:rPr lang="pt-BR" sz="2000" b="0" strike="noStrike" spc="52">
                <a:solidFill>
                  <a:srgbClr val="000000"/>
                </a:solidFill>
                <a:latin typeface="Calibri"/>
                <a:ea typeface="Calibri"/>
              </a:rPr>
              <a:t> </a:t>
            </a:r>
            <a:r>
              <a:rPr lang="pt-BR" sz="2000" b="0" strike="noStrike" spc="-1">
                <a:solidFill>
                  <a:srgbClr val="000000"/>
                </a:solidFill>
                <a:latin typeface="Calibri"/>
                <a:ea typeface="Calibri"/>
              </a:rPr>
              <a:t>as</a:t>
            </a:r>
            <a:r>
              <a:rPr lang="pt-BR" sz="2000" b="0" strike="noStrike" spc="52">
                <a:solidFill>
                  <a:srgbClr val="000000"/>
                </a:solidFill>
                <a:latin typeface="Calibri"/>
                <a:ea typeface="Calibri"/>
              </a:rPr>
              <a:t> </a:t>
            </a:r>
            <a:r>
              <a:rPr lang="pt-BR" sz="2000" b="0" strike="noStrike" spc="-7">
                <a:solidFill>
                  <a:srgbClr val="000000"/>
                </a:solidFill>
                <a:latin typeface="Calibri"/>
                <a:ea typeface="Calibri"/>
              </a:rPr>
              <a:t>perspectivas</a:t>
            </a:r>
            <a:r>
              <a:rPr lang="pt-BR" sz="2000" b="0" strike="noStrike" spc="43">
                <a:solidFill>
                  <a:srgbClr val="000000"/>
                </a:solidFill>
                <a:latin typeface="Calibri"/>
                <a:ea typeface="Calibri"/>
              </a:rPr>
              <a:t> </a:t>
            </a:r>
            <a:r>
              <a:rPr lang="pt-BR" sz="2000" b="0" strike="noStrike" spc="-1">
                <a:solidFill>
                  <a:srgbClr val="000000"/>
                </a:solidFill>
                <a:latin typeface="Calibri"/>
                <a:ea typeface="Calibri"/>
              </a:rPr>
              <a:t>da</a:t>
            </a:r>
            <a:r>
              <a:rPr lang="pt-BR" sz="2000" b="0" strike="noStrike" spc="49">
                <a:solidFill>
                  <a:srgbClr val="000000"/>
                </a:solidFill>
                <a:latin typeface="Calibri"/>
                <a:ea typeface="Calibri"/>
              </a:rPr>
              <a:t> </a:t>
            </a:r>
            <a:r>
              <a:rPr lang="pt-BR" sz="2000" b="0" strike="noStrike" spc="-7">
                <a:solidFill>
                  <a:srgbClr val="000000"/>
                </a:solidFill>
                <a:latin typeface="Calibri"/>
                <a:ea typeface="Calibri"/>
              </a:rPr>
              <a:t>administração</a:t>
            </a:r>
            <a:r>
              <a:rPr lang="pt-BR" sz="2000" b="0" strike="noStrike" spc="52">
                <a:solidFill>
                  <a:srgbClr val="000000"/>
                </a:solidFill>
                <a:latin typeface="Calibri"/>
                <a:ea typeface="Calibri"/>
              </a:rPr>
              <a:t> </a:t>
            </a:r>
            <a:r>
              <a:rPr lang="pt-BR" sz="2000" b="0" strike="noStrike" spc="-1">
                <a:solidFill>
                  <a:srgbClr val="000000"/>
                </a:solidFill>
                <a:latin typeface="Calibri"/>
                <a:ea typeface="Calibri"/>
              </a:rPr>
              <a:t>no</a:t>
            </a:r>
            <a:r>
              <a:rPr lang="pt-BR" sz="2000" b="0" strike="noStrike" spc="38">
                <a:solidFill>
                  <a:srgbClr val="000000"/>
                </a:solidFill>
                <a:latin typeface="Calibri"/>
                <a:ea typeface="Calibri"/>
              </a:rPr>
              <a:t> </a:t>
            </a:r>
            <a:r>
              <a:rPr lang="pt-BR" sz="2000" b="0" strike="noStrike" spc="-7">
                <a:solidFill>
                  <a:srgbClr val="000000"/>
                </a:solidFill>
                <a:latin typeface="Calibri"/>
                <a:ea typeface="Calibri"/>
              </a:rPr>
              <a:t>futuro,</a:t>
            </a:r>
            <a:r>
              <a:rPr lang="pt-BR" sz="2000" b="0" strike="noStrike" spc="49">
                <a:solidFill>
                  <a:srgbClr val="000000"/>
                </a:solidFill>
                <a:latin typeface="Calibri"/>
                <a:ea typeface="Calibri"/>
              </a:rPr>
              <a:t> </a:t>
            </a:r>
            <a:r>
              <a:rPr lang="pt-BR" sz="2000" b="0" strike="noStrike" spc="-1">
                <a:solidFill>
                  <a:srgbClr val="000000"/>
                </a:solidFill>
                <a:latin typeface="Calibri"/>
                <a:ea typeface="Calibri"/>
              </a:rPr>
              <a:t>em</a:t>
            </a:r>
            <a:r>
              <a:rPr lang="pt-BR" sz="2000" b="0" strike="noStrike" spc="89">
                <a:solidFill>
                  <a:srgbClr val="000000"/>
                </a:solidFill>
                <a:latin typeface="Calibri"/>
                <a:ea typeface="Calibri"/>
              </a:rPr>
              <a:t> </a:t>
            </a:r>
            <a:r>
              <a:rPr lang="pt-BR" sz="2000" b="0" strike="noStrike" spc="-7">
                <a:solidFill>
                  <a:srgbClr val="000000"/>
                </a:solidFill>
                <a:latin typeface="Calibri"/>
                <a:ea typeface="Calibri"/>
              </a:rPr>
              <a:t>função</a:t>
            </a:r>
            <a:r>
              <a:rPr lang="pt-BR" sz="2000" b="0" strike="noStrike" spc="58">
                <a:solidFill>
                  <a:srgbClr val="000000"/>
                </a:solidFill>
                <a:latin typeface="Calibri"/>
                <a:ea typeface="Calibri"/>
              </a:rPr>
              <a:t> </a:t>
            </a:r>
            <a:r>
              <a:rPr lang="pt-BR" sz="2000" b="0" strike="noStrike" spc="-1">
                <a:solidFill>
                  <a:srgbClr val="000000"/>
                </a:solidFill>
                <a:latin typeface="Calibri"/>
                <a:ea typeface="Calibri"/>
              </a:rPr>
              <a:t>da</a:t>
            </a:r>
            <a:r>
              <a:rPr lang="pt-BR" sz="2000" b="0" strike="noStrike" spc="38">
                <a:solidFill>
                  <a:srgbClr val="000000"/>
                </a:solidFill>
                <a:latin typeface="Calibri"/>
                <a:ea typeface="Calibri"/>
              </a:rPr>
              <a:t> </a:t>
            </a:r>
            <a:r>
              <a:rPr lang="pt-BR" sz="2000" b="0" strike="noStrike" spc="-7">
                <a:solidFill>
                  <a:srgbClr val="000000"/>
                </a:solidFill>
                <a:latin typeface="Calibri"/>
                <a:ea typeface="Calibri"/>
              </a:rPr>
              <a:t>tecnologia</a:t>
            </a:r>
            <a:r>
              <a:rPr lang="pt-BR" sz="2000" b="0" strike="noStrike" spc="49">
                <a:solidFill>
                  <a:srgbClr val="000000"/>
                </a:solidFill>
                <a:latin typeface="Calibri"/>
                <a:ea typeface="Calibri"/>
              </a:rPr>
              <a:t> </a:t>
            </a:r>
            <a:r>
              <a:rPr lang="pt-BR" sz="2000" b="0" strike="noStrike" spc="-1">
                <a:solidFill>
                  <a:srgbClr val="000000"/>
                </a:solidFill>
                <a:latin typeface="Calibri"/>
                <a:ea typeface="Calibri"/>
              </a:rPr>
              <a:t>e</a:t>
            </a:r>
            <a:r>
              <a:rPr lang="pt-BR" sz="2000" b="0" strike="noStrike" spc="58">
                <a:solidFill>
                  <a:srgbClr val="000000"/>
                </a:solidFill>
                <a:latin typeface="Calibri"/>
                <a:ea typeface="Calibri"/>
              </a:rPr>
              <a:t> </a:t>
            </a:r>
            <a:r>
              <a:rPr lang="pt-BR" sz="2000" b="0" strike="noStrike" spc="-1">
                <a:solidFill>
                  <a:srgbClr val="000000"/>
                </a:solidFill>
                <a:latin typeface="Calibri"/>
                <a:ea typeface="Calibri"/>
              </a:rPr>
              <a:t>cada</a:t>
            </a:r>
            <a:r>
              <a:rPr lang="pt-BR" sz="2000" b="0" strike="noStrike" spc="333">
                <a:solidFill>
                  <a:srgbClr val="000000"/>
                </a:solidFill>
                <a:latin typeface="Calibri"/>
                <a:ea typeface="Calibri"/>
              </a:rPr>
              <a:t> </a:t>
            </a:r>
            <a:r>
              <a:rPr lang="pt-BR" sz="2000" b="0" strike="noStrike" spc="-1">
                <a:solidFill>
                  <a:srgbClr val="000000"/>
                </a:solidFill>
                <a:latin typeface="Calibri"/>
                <a:ea typeface="Calibri"/>
              </a:rPr>
              <a:t>vez</a:t>
            </a:r>
            <a:r>
              <a:rPr lang="pt-BR" sz="2000" b="0" strike="noStrike" spc="-12">
                <a:solidFill>
                  <a:srgbClr val="000000"/>
                </a:solidFill>
                <a:latin typeface="Calibri"/>
                <a:ea typeface="Calibri"/>
              </a:rPr>
              <a:t> </a:t>
            </a:r>
            <a:r>
              <a:rPr lang="pt-BR" sz="2000" b="0" strike="noStrike" spc="-1">
                <a:solidFill>
                  <a:srgbClr val="000000"/>
                </a:solidFill>
                <a:latin typeface="Calibri"/>
                <a:ea typeface="Calibri"/>
              </a:rPr>
              <a:t>mais,</a:t>
            </a:r>
            <a:r>
              <a:rPr lang="pt-BR" sz="2000" b="0" strike="noStrike" spc="-21">
                <a:solidFill>
                  <a:srgbClr val="000000"/>
                </a:solidFill>
                <a:latin typeface="Calibri"/>
                <a:ea typeface="Calibri"/>
              </a:rPr>
              <a:t> </a:t>
            </a:r>
            <a:r>
              <a:rPr lang="pt-BR" sz="2000" b="0" strike="noStrike" spc="-1">
                <a:solidFill>
                  <a:srgbClr val="000000"/>
                </a:solidFill>
                <a:latin typeface="Calibri"/>
                <a:ea typeface="Calibri"/>
              </a:rPr>
              <a:t>pela</a:t>
            </a:r>
            <a:r>
              <a:rPr lang="pt-BR" sz="2000" b="0" strike="noStrike" spc="-12">
                <a:solidFill>
                  <a:srgbClr val="000000"/>
                </a:solidFill>
                <a:latin typeface="Calibri"/>
                <a:ea typeface="Calibri"/>
              </a:rPr>
              <a:t> </a:t>
            </a:r>
            <a:r>
              <a:rPr lang="pt-BR" sz="2000" b="0" strike="noStrike" spc="-7">
                <a:solidFill>
                  <a:srgbClr val="000000"/>
                </a:solidFill>
                <a:latin typeface="Calibri"/>
                <a:ea typeface="Calibri"/>
              </a:rPr>
              <a:t>rapidez</a:t>
            </a:r>
            <a:r>
              <a:rPr lang="pt-BR" sz="2000" b="0" strike="noStrike" spc="-12">
                <a:solidFill>
                  <a:srgbClr val="000000"/>
                </a:solidFill>
                <a:latin typeface="Calibri"/>
                <a:ea typeface="Calibri"/>
              </a:rPr>
              <a:t> </a:t>
            </a:r>
            <a:r>
              <a:rPr lang="pt-BR" sz="2000" b="0" strike="noStrike" spc="-1">
                <a:solidFill>
                  <a:srgbClr val="000000"/>
                </a:solidFill>
                <a:latin typeface="Calibri"/>
                <a:ea typeface="Calibri"/>
              </a:rPr>
              <a:t>e</a:t>
            </a:r>
            <a:r>
              <a:rPr lang="pt-BR" sz="2000" b="0" strike="noStrike" spc="-21">
                <a:solidFill>
                  <a:srgbClr val="000000"/>
                </a:solidFill>
                <a:latin typeface="Calibri"/>
                <a:ea typeface="Calibri"/>
              </a:rPr>
              <a:t> </a:t>
            </a:r>
            <a:r>
              <a:rPr lang="pt-BR" sz="2000" b="0" strike="noStrike" spc="-7">
                <a:solidFill>
                  <a:srgbClr val="000000"/>
                </a:solidFill>
                <a:latin typeface="Calibri"/>
                <a:ea typeface="Calibri"/>
              </a:rPr>
              <a:t>fluidez</a:t>
            </a:r>
            <a:r>
              <a:rPr lang="pt-BR" sz="2000" b="0" strike="noStrike" spc="-15">
                <a:solidFill>
                  <a:srgbClr val="000000"/>
                </a:solidFill>
                <a:latin typeface="Calibri"/>
                <a:ea typeface="Calibri"/>
              </a:rPr>
              <a:t> </a:t>
            </a:r>
            <a:r>
              <a:rPr lang="pt-BR" sz="2000" b="0" strike="noStrike" spc="-1">
                <a:solidFill>
                  <a:srgbClr val="000000"/>
                </a:solidFill>
                <a:latin typeface="Calibri"/>
                <a:ea typeface="Calibri"/>
              </a:rPr>
              <a:t>da</a:t>
            </a:r>
            <a:r>
              <a:rPr lang="pt-BR" sz="2000" b="0" strike="noStrike" spc="-12">
                <a:solidFill>
                  <a:srgbClr val="000000"/>
                </a:solidFill>
                <a:latin typeface="Calibri"/>
                <a:ea typeface="Calibri"/>
              </a:rPr>
              <a:t> </a:t>
            </a:r>
            <a:r>
              <a:rPr lang="pt-BR" sz="2000" b="0" strike="noStrike" spc="-7">
                <a:solidFill>
                  <a:srgbClr val="000000"/>
                </a:solidFill>
                <a:latin typeface="Calibri"/>
                <a:ea typeface="Calibri"/>
              </a:rPr>
              <a:t>informação;</a:t>
            </a:r>
            <a:endParaRPr lang="pt-BR" sz="2000" b="0" strike="noStrike" spc="-1">
              <a:solidFill>
                <a:srgbClr val="000000"/>
              </a:solidFill>
              <a:latin typeface="Calibri"/>
            </a:endParaRPr>
          </a:p>
          <a:p>
            <a:pPr marL="359280" indent="-285840" algn="just">
              <a:lnSpc>
                <a:spcPct val="149000"/>
              </a:lnSpc>
              <a:spcBef>
                <a:spcPts val="601"/>
              </a:spcBef>
              <a:buClr>
                <a:srgbClr val="000000"/>
              </a:buClr>
              <a:buFont typeface="Wingdings" charset="2"/>
              <a:buChar char=""/>
              <a:tabLst>
                <a:tab pos="0" algn="l"/>
              </a:tabLst>
            </a:pPr>
            <a:r>
              <a:rPr lang="pt-BR" sz="2000" b="0" strike="noStrike" spc="-1">
                <a:solidFill>
                  <a:srgbClr val="000000"/>
                </a:solidFill>
                <a:latin typeface="Calibri"/>
                <a:ea typeface="Calibri"/>
              </a:rPr>
              <a:t>A</a:t>
            </a:r>
            <a:r>
              <a:rPr lang="pt-BR" sz="2000" b="0" strike="noStrike" spc="134">
                <a:solidFill>
                  <a:srgbClr val="000000"/>
                </a:solidFill>
                <a:latin typeface="Calibri"/>
                <a:ea typeface="Calibri"/>
              </a:rPr>
              <a:t> </a:t>
            </a:r>
            <a:r>
              <a:rPr lang="pt-BR" sz="2000" b="0" strike="noStrike" spc="-1">
                <a:solidFill>
                  <a:srgbClr val="000000"/>
                </a:solidFill>
                <a:latin typeface="Calibri"/>
                <a:ea typeface="Calibri"/>
              </a:rPr>
              <a:t>capacidade</a:t>
            </a:r>
            <a:r>
              <a:rPr lang="pt-BR" sz="2000" b="0" strike="noStrike" spc="128">
                <a:solidFill>
                  <a:srgbClr val="000000"/>
                </a:solidFill>
                <a:latin typeface="Calibri"/>
                <a:ea typeface="Calibri"/>
              </a:rPr>
              <a:t> </a:t>
            </a:r>
            <a:r>
              <a:rPr lang="pt-BR" sz="2000" b="0" strike="noStrike" spc="-1">
                <a:solidFill>
                  <a:srgbClr val="000000"/>
                </a:solidFill>
                <a:latin typeface="Calibri"/>
                <a:ea typeface="Calibri"/>
              </a:rPr>
              <a:t>de</a:t>
            </a:r>
            <a:r>
              <a:rPr lang="pt-BR" sz="2000" b="0" strike="noStrike" spc="134">
                <a:solidFill>
                  <a:srgbClr val="000000"/>
                </a:solidFill>
                <a:latin typeface="Calibri"/>
                <a:ea typeface="Calibri"/>
              </a:rPr>
              <a:t> </a:t>
            </a:r>
            <a:r>
              <a:rPr lang="pt-BR" sz="2000" b="0" strike="noStrike" spc="-1">
                <a:solidFill>
                  <a:srgbClr val="000000"/>
                </a:solidFill>
                <a:latin typeface="Calibri"/>
                <a:ea typeface="Calibri"/>
              </a:rPr>
              <a:t>o</a:t>
            </a:r>
            <a:r>
              <a:rPr lang="pt-BR" sz="2000" b="0" strike="noStrike" spc="134">
                <a:solidFill>
                  <a:srgbClr val="000000"/>
                </a:solidFill>
                <a:latin typeface="Calibri"/>
                <a:ea typeface="Calibri"/>
              </a:rPr>
              <a:t> </a:t>
            </a:r>
            <a:r>
              <a:rPr lang="pt-BR" sz="2000" b="0" strike="noStrike" spc="-7">
                <a:solidFill>
                  <a:srgbClr val="000000"/>
                </a:solidFill>
                <a:latin typeface="Calibri"/>
                <a:ea typeface="Calibri"/>
              </a:rPr>
              <a:t>homem</a:t>
            </a:r>
            <a:r>
              <a:rPr lang="pt-BR" sz="2000" b="0" strike="noStrike" spc="137">
                <a:solidFill>
                  <a:srgbClr val="000000"/>
                </a:solidFill>
                <a:latin typeface="Calibri"/>
                <a:ea typeface="Calibri"/>
              </a:rPr>
              <a:t> </a:t>
            </a:r>
            <a:r>
              <a:rPr lang="pt-BR" sz="2000" b="0" strike="noStrike" spc="-7">
                <a:solidFill>
                  <a:srgbClr val="000000"/>
                </a:solidFill>
                <a:latin typeface="Calibri"/>
                <a:ea typeface="Calibri"/>
              </a:rPr>
              <a:t>interagir</a:t>
            </a:r>
            <a:r>
              <a:rPr lang="pt-BR" sz="2000" b="0" strike="noStrike" spc="134">
                <a:solidFill>
                  <a:srgbClr val="000000"/>
                </a:solidFill>
                <a:latin typeface="Calibri"/>
                <a:ea typeface="Calibri"/>
              </a:rPr>
              <a:t> </a:t>
            </a:r>
            <a:r>
              <a:rPr lang="pt-BR" sz="2000" b="0" strike="noStrike" spc="-7">
                <a:solidFill>
                  <a:srgbClr val="000000"/>
                </a:solidFill>
                <a:latin typeface="Calibri"/>
                <a:ea typeface="Calibri"/>
              </a:rPr>
              <a:t>com</a:t>
            </a:r>
            <a:r>
              <a:rPr lang="pt-BR" sz="2000" b="0" strike="noStrike" spc="143">
                <a:solidFill>
                  <a:srgbClr val="000000"/>
                </a:solidFill>
                <a:latin typeface="Calibri"/>
                <a:ea typeface="Calibri"/>
              </a:rPr>
              <a:t> </a:t>
            </a:r>
            <a:r>
              <a:rPr lang="pt-BR" sz="2000" b="0" strike="noStrike" spc="-1">
                <a:solidFill>
                  <a:srgbClr val="000000"/>
                </a:solidFill>
                <a:latin typeface="Calibri"/>
                <a:ea typeface="Calibri"/>
              </a:rPr>
              <a:t>as</a:t>
            </a:r>
            <a:r>
              <a:rPr lang="pt-BR" sz="2000" b="0" strike="noStrike" spc="134">
                <a:solidFill>
                  <a:srgbClr val="000000"/>
                </a:solidFill>
                <a:latin typeface="Calibri"/>
                <a:ea typeface="Calibri"/>
              </a:rPr>
              <a:t> </a:t>
            </a:r>
            <a:r>
              <a:rPr lang="pt-BR" sz="2000" b="0" strike="noStrike" spc="-7">
                <a:solidFill>
                  <a:srgbClr val="000000"/>
                </a:solidFill>
                <a:latin typeface="Calibri"/>
                <a:ea typeface="Calibri"/>
              </a:rPr>
              <a:t>mudanças,</a:t>
            </a:r>
            <a:r>
              <a:rPr lang="pt-BR" sz="2000" b="0" strike="noStrike" spc="137">
                <a:solidFill>
                  <a:srgbClr val="000000"/>
                </a:solidFill>
                <a:latin typeface="Calibri"/>
                <a:ea typeface="Calibri"/>
              </a:rPr>
              <a:t> </a:t>
            </a:r>
            <a:r>
              <a:rPr lang="pt-BR" sz="2000" b="0" strike="noStrike" spc="-7">
                <a:solidFill>
                  <a:srgbClr val="000000"/>
                </a:solidFill>
                <a:latin typeface="Calibri"/>
                <a:ea typeface="Calibri"/>
              </a:rPr>
              <a:t>com</a:t>
            </a:r>
            <a:r>
              <a:rPr lang="pt-BR" sz="2000" b="0" strike="noStrike" spc="137">
                <a:solidFill>
                  <a:srgbClr val="000000"/>
                </a:solidFill>
                <a:latin typeface="Calibri"/>
                <a:ea typeface="Calibri"/>
              </a:rPr>
              <a:t> </a:t>
            </a:r>
            <a:r>
              <a:rPr lang="pt-BR" sz="2000" b="0" strike="noStrike" spc="-1">
                <a:solidFill>
                  <a:srgbClr val="000000"/>
                </a:solidFill>
                <a:latin typeface="Calibri"/>
                <a:ea typeface="Calibri"/>
              </a:rPr>
              <a:t>a</a:t>
            </a:r>
            <a:r>
              <a:rPr lang="pt-BR" sz="2000" b="0" strike="noStrike" spc="137">
                <a:solidFill>
                  <a:srgbClr val="000000"/>
                </a:solidFill>
                <a:latin typeface="Calibri"/>
                <a:ea typeface="Calibri"/>
              </a:rPr>
              <a:t> </a:t>
            </a:r>
            <a:r>
              <a:rPr lang="pt-BR" sz="2000" b="0" strike="noStrike" spc="-7">
                <a:solidFill>
                  <a:srgbClr val="000000"/>
                </a:solidFill>
                <a:latin typeface="Calibri"/>
                <a:ea typeface="Calibri"/>
              </a:rPr>
              <a:t>tecnologia</a:t>
            </a:r>
            <a:r>
              <a:rPr lang="pt-BR" sz="2000" b="0" strike="noStrike" spc="134">
                <a:solidFill>
                  <a:srgbClr val="000000"/>
                </a:solidFill>
                <a:latin typeface="Calibri"/>
                <a:ea typeface="Calibri"/>
              </a:rPr>
              <a:t> </a:t>
            </a:r>
            <a:r>
              <a:rPr lang="pt-BR" sz="2000" b="0" strike="noStrike" spc="18">
                <a:solidFill>
                  <a:srgbClr val="000000"/>
                </a:solidFill>
                <a:latin typeface="Calibri"/>
                <a:ea typeface="Calibri"/>
              </a:rPr>
              <a:t>e,</a:t>
            </a:r>
            <a:r>
              <a:rPr lang="pt-BR" sz="2000" b="0" strike="noStrike" spc="137">
                <a:solidFill>
                  <a:srgbClr val="000000"/>
                </a:solidFill>
                <a:latin typeface="Calibri"/>
                <a:ea typeface="Calibri"/>
              </a:rPr>
              <a:t> </a:t>
            </a:r>
            <a:r>
              <a:rPr lang="pt-BR" sz="2000" b="0" strike="noStrike" spc="-1">
                <a:solidFill>
                  <a:srgbClr val="000000"/>
                </a:solidFill>
                <a:latin typeface="Calibri"/>
                <a:ea typeface="Calibri"/>
              </a:rPr>
              <a:t>acima</a:t>
            </a:r>
            <a:r>
              <a:rPr lang="pt-BR" sz="2000" b="0" strike="noStrike" spc="134">
                <a:solidFill>
                  <a:srgbClr val="000000"/>
                </a:solidFill>
                <a:latin typeface="Calibri"/>
                <a:ea typeface="Calibri"/>
              </a:rPr>
              <a:t> </a:t>
            </a:r>
            <a:r>
              <a:rPr lang="pt-BR" sz="2000" b="0" strike="noStrike" spc="-1">
                <a:solidFill>
                  <a:srgbClr val="000000"/>
                </a:solidFill>
                <a:latin typeface="Calibri"/>
                <a:ea typeface="Calibri"/>
              </a:rPr>
              <a:t>de</a:t>
            </a:r>
            <a:r>
              <a:rPr lang="pt-BR" sz="2000" b="0" strike="noStrike" spc="202">
                <a:solidFill>
                  <a:srgbClr val="000000"/>
                </a:solidFill>
                <a:latin typeface="Calibri"/>
                <a:ea typeface="Calibri"/>
              </a:rPr>
              <a:t> </a:t>
            </a:r>
            <a:r>
              <a:rPr lang="pt-BR" sz="2000" b="0" strike="noStrike" spc="-7">
                <a:solidFill>
                  <a:srgbClr val="000000"/>
                </a:solidFill>
                <a:latin typeface="Calibri"/>
                <a:ea typeface="Calibri"/>
              </a:rPr>
              <a:t>tudo, </a:t>
            </a:r>
            <a:r>
              <a:rPr lang="pt-BR" sz="2000" b="0" strike="noStrike" spc="-1">
                <a:solidFill>
                  <a:srgbClr val="000000"/>
                </a:solidFill>
                <a:latin typeface="Calibri"/>
                <a:ea typeface="Calibri"/>
              </a:rPr>
              <a:t>a</a:t>
            </a:r>
            <a:r>
              <a:rPr lang="pt-BR" sz="2000" b="0" strike="noStrike" spc="-15">
                <a:solidFill>
                  <a:srgbClr val="000000"/>
                </a:solidFill>
                <a:latin typeface="Calibri"/>
                <a:ea typeface="Calibri"/>
              </a:rPr>
              <a:t> </a:t>
            </a:r>
            <a:r>
              <a:rPr lang="pt-BR" sz="2000" b="0" strike="noStrike" spc="-7">
                <a:solidFill>
                  <a:srgbClr val="000000"/>
                </a:solidFill>
                <a:latin typeface="Calibri"/>
                <a:ea typeface="Calibri"/>
              </a:rPr>
              <a:t>sustentabilidade</a:t>
            </a:r>
            <a:r>
              <a:rPr lang="pt-BR" sz="2000" b="0" strike="noStrike" spc="-32">
                <a:solidFill>
                  <a:srgbClr val="000000"/>
                </a:solidFill>
                <a:latin typeface="Calibri"/>
                <a:ea typeface="Calibri"/>
              </a:rPr>
              <a:t> </a:t>
            </a:r>
            <a:r>
              <a:rPr lang="pt-BR" sz="2000" b="0" strike="noStrike" spc="-7">
                <a:solidFill>
                  <a:srgbClr val="000000"/>
                </a:solidFill>
                <a:latin typeface="Calibri"/>
                <a:ea typeface="Calibri"/>
              </a:rPr>
              <a:t>social</a:t>
            </a:r>
            <a:r>
              <a:rPr lang="pt-BR" sz="2000" b="0" strike="noStrike" spc="-1">
                <a:solidFill>
                  <a:srgbClr val="000000"/>
                </a:solidFill>
                <a:latin typeface="Calibri"/>
                <a:ea typeface="Calibri"/>
              </a:rPr>
              <a:t> é</a:t>
            </a:r>
            <a:r>
              <a:rPr lang="pt-BR" sz="2000" b="0" strike="noStrike" spc="-7">
                <a:solidFill>
                  <a:srgbClr val="000000"/>
                </a:solidFill>
                <a:latin typeface="Calibri"/>
                <a:ea typeface="Calibri"/>
              </a:rPr>
              <a:t> </a:t>
            </a:r>
            <a:r>
              <a:rPr lang="pt-BR" sz="2000" b="0" strike="noStrike" spc="-1">
                <a:solidFill>
                  <a:srgbClr val="000000"/>
                </a:solidFill>
                <a:latin typeface="Calibri"/>
                <a:ea typeface="Calibri"/>
              </a:rPr>
              <a:t>o</a:t>
            </a:r>
            <a:r>
              <a:rPr lang="pt-BR" sz="2000" b="0" strike="noStrike" spc="-15">
                <a:solidFill>
                  <a:srgbClr val="000000"/>
                </a:solidFill>
                <a:latin typeface="Calibri"/>
                <a:ea typeface="Calibri"/>
              </a:rPr>
              <a:t> </a:t>
            </a:r>
            <a:r>
              <a:rPr lang="pt-BR" sz="2000" b="0" strike="noStrike" spc="-7">
                <a:solidFill>
                  <a:srgbClr val="000000"/>
                </a:solidFill>
                <a:latin typeface="Calibri"/>
                <a:ea typeface="Calibri"/>
              </a:rPr>
              <a:t>principal</a:t>
            </a:r>
            <a:r>
              <a:rPr lang="pt-BR" sz="2000" b="0" strike="noStrike" spc="-15">
                <a:solidFill>
                  <a:srgbClr val="000000"/>
                </a:solidFill>
                <a:latin typeface="Calibri"/>
                <a:ea typeface="Calibri"/>
              </a:rPr>
              <a:t> </a:t>
            </a:r>
            <a:r>
              <a:rPr lang="pt-BR" sz="2000" b="0" strike="noStrike" spc="-7">
                <a:solidFill>
                  <a:srgbClr val="000000"/>
                </a:solidFill>
                <a:latin typeface="Calibri"/>
                <a:ea typeface="Calibri"/>
              </a:rPr>
              <a:t>escopo </a:t>
            </a:r>
            <a:r>
              <a:rPr lang="pt-BR" sz="2000" b="0" strike="noStrike" spc="-1">
                <a:solidFill>
                  <a:srgbClr val="000000"/>
                </a:solidFill>
                <a:latin typeface="Calibri"/>
                <a:ea typeface="Calibri"/>
              </a:rPr>
              <a:t>para</a:t>
            </a:r>
            <a:r>
              <a:rPr lang="pt-BR" sz="2000" b="0" strike="noStrike" spc="-12">
                <a:solidFill>
                  <a:srgbClr val="000000"/>
                </a:solidFill>
                <a:latin typeface="Calibri"/>
                <a:ea typeface="Calibri"/>
              </a:rPr>
              <a:t> </a:t>
            </a:r>
            <a:r>
              <a:rPr lang="pt-BR" sz="2000" b="0" strike="noStrike" spc="-1">
                <a:solidFill>
                  <a:srgbClr val="000000"/>
                </a:solidFill>
                <a:latin typeface="Calibri"/>
                <a:ea typeface="Calibri"/>
              </a:rPr>
              <a:t>a</a:t>
            </a:r>
            <a:r>
              <a:rPr lang="pt-BR" sz="2000" b="0" strike="noStrike" spc="-21">
                <a:solidFill>
                  <a:srgbClr val="000000"/>
                </a:solidFill>
                <a:latin typeface="Calibri"/>
                <a:ea typeface="Calibri"/>
              </a:rPr>
              <a:t> </a:t>
            </a:r>
            <a:r>
              <a:rPr lang="pt-BR" sz="2000" b="0" strike="noStrike" spc="-7">
                <a:solidFill>
                  <a:srgbClr val="000000"/>
                </a:solidFill>
                <a:latin typeface="Calibri"/>
                <a:ea typeface="Calibri"/>
              </a:rPr>
              <a:t>nova</a:t>
            </a:r>
            <a:r>
              <a:rPr lang="pt-BR" sz="2000" b="0" strike="noStrike" spc="-1">
                <a:solidFill>
                  <a:srgbClr val="000000"/>
                </a:solidFill>
                <a:latin typeface="Calibri"/>
                <a:ea typeface="Calibri"/>
              </a:rPr>
              <a:t> </a:t>
            </a:r>
            <a:r>
              <a:rPr lang="pt-BR" sz="2000" b="0" strike="noStrike" spc="-7">
                <a:solidFill>
                  <a:srgbClr val="000000"/>
                </a:solidFill>
                <a:latin typeface="Calibri"/>
                <a:ea typeface="Calibri"/>
              </a:rPr>
              <a:t>administração;</a:t>
            </a:r>
            <a:endParaRPr lang="pt-BR" sz="2000" b="0" strike="noStrike" spc="-1">
              <a:solidFill>
                <a:srgbClr val="000000"/>
              </a:solidFill>
              <a:latin typeface="Calibri"/>
            </a:endParaRPr>
          </a:p>
          <a:p>
            <a:pPr marL="359280" indent="-285840" algn="just">
              <a:lnSpc>
                <a:spcPct val="149000"/>
              </a:lnSpc>
              <a:spcBef>
                <a:spcPts val="601"/>
              </a:spcBef>
              <a:buClr>
                <a:srgbClr val="000000"/>
              </a:buClr>
              <a:buFont typeface="Wingdings" charset="2"/>
              <a:buChar char=""/>
              <a:tabLst>
                <a:tab pos="0" algn="l"/>
              </a:tabLst>
            </a:pPr>
            <a:r>
              <a:rPr lang="pt-BR" sz="2000" b="0" strike="noStrike" spc="-1">
                <a:solidFill>
                  <a:srgbClr val="000000"/>
                </a:solidFill>
                <a:latin typeface="Calibri"/>
                <a:ea typeface="Calibri"/>
              </a:rPr>
              <a:t>“A</a:t>
            </a:r>
            <a:r>
              <a:rPr lang="pt-BR" sz="2000" b="0" strike="noStrike" spc="18">
                <a:solidFill>
                  <a:srgbClr val="000000"/>
                </a:solidFill>
                <a:latin typeface="Calibri"/>
                <a:ea typeface="Calibri"/>
              </a:rPr>
              <a:t> </a:t>
            </a:r>
            <a:r>
              <a:rPr lang="pt-BR" sz="2000" b="0" strike="noStrike" spc="-1">
                <a:solidFill>
                  <a:srgbClr val="000000"/>
                </a:solidFill>
                <a:latin typeface="Calibri"/>
                <a:ea typeface="Calibri"/>
              </a:rPr>
              <a:t>teoria</a:t>
            </a:r>
            <a:r>
              <a:rPr lang="pt-BR" sz="2000" b="0" strike="noStrike" spc="24">
                <a:solidFill>
                  <a:srgbClr val="000000"/>
                </a:solidFill>
                <a:latin typeface="Calibri"/>
                <a:ea typeface="Calibri"/>
              </a:rPr>
              <a:t> </a:t>
            </a:r>
            <a:r>
              <a:rPr lang="pt-BR" sz="2000" b="0" strike="noStrike" spc="-7">
                <a:solidFill>
                  <a:srgbClr val="000000"/>
                </a:solidFill>
                <a:latin typeface="Calibri"/>
                <a:ea typeface="Calibri"/>
              </a:rPr>
              <a:t>administrativa</a:t>
            </a:r>
            <a:r>
              <a:rPr lang="pt-BR" sz="2000" b="0" strike="noStrike" spc="12">
                <a:solidFill>
                  <a:srgbClr val="000000"/>
                </a:solidFill>
                <a:latin typeface="Calibri"/>
                <a:ea typeface="Calibri"/>
              </a:rPr>
              <a:t> </a:t>
            </a:r>
            <a:r>
              <a:rPr lang="pt-BR" sz="2000" b="0" strike="noStrike" spc="-7">
                <a:solidFill>
                  <a:srgbClr val="000000"/>
                </a:solidFill>
                <a:latin typeface="Calibri"/>
                <a:ea typeface="Calibri"/>
              </a:rPr>
              <a:t>tradicional</a:t>
            </a:r>
            <a:r>
              <a:rPr lang="pt-BR" sz="2000" b="0" strike="noStrike" spc="18">
                <a:solidFill>
                  <a:srgbClr val="000000"/>
                </a:solidFill>
                <a:latin typeface="Calibri"/>
                <a:ea typeface="Calibri"/>
              </a:rPr>
              <a:t> </a:t>
            </a:r>
            <a:r>
              <a:rPr lang="pt-BR" sz="2000" b="0" strike="noStrike" spc="-1">
                <a:solidFill>
                  <a:srgbClr val="000000"/>
                </a:solidFill>
                <a:latin typeface="Calibri"/>
                <a:ea typeface="Calibri"/>
              </a:rPr>
              <a:t>não</a:t>
            </a:r>
            <a:r>
              <a:rPr lang="pt-BR" sz="2000" b="0" strike="noStrike" spc="24">
                <a:solidFill>
                  <a:srgbClr val="000000"/>
                </a:solidFill>
                <a:latin typeface="Calibri"/>
                <a:ea typeface="Calibri"/>
              </a:rPr>
              <a:t> </a:t>
            </a:r>
            <a:r>
              <a:rPr lang="pt-BR" sz="2000" b="0" strike="noStrike" spc="-7">
                <a:solidFill>
                  <a:srgbClr val="000000"/>
                </a:solidFill>
                <a:latin typeface="Calibri"/>
                <a:ea typeface="Calibri"/>
              </a:rPr>
              <a:t>contempla</a:t>
            </a:r>
            <a:r>
              <a:rPr lang="pt-BR" sz="2000" b="0" strike="noStrike" spc="12">
                <a:solidFill>
                  <a:srgbClr val="000000"/>
                </a:solidFill>
                <a:latin typeface="Calibri"/>
                <a:ea typeface="Calibri"/>
              </a:rPr>
              <a:t> </a:t>
            </a:r>
            <a:r>
              <a:rPr lang="pt-BR" sz="2000" b="0" strike="noStrike" spc="-1">
                <a:solidFill>
                  <a:srgbClr val="000000"/>
                </a:solidFill>
                <a:latin typeface="Calibri"/>
                <a:ea typeface="Calibri"/>
              </a:rPr>
              <a:t>o</a:t>
            </a:r>
            <a:r>
              <a:rPr lang="pt-BR" sz="2000" b="0" strike="noStrike" spc="24">
                <a:solidFill>
                  <a:srgbClr val="000000"/>
                </a:solidFill>
                <a:latin typeface="Calibri"/>
                <a:ea typeface="Calibri"/>
              </a:rPr>
              <a:t> </a:t>
            </a:r>
            <a:r>
              <a:rPr lang="pt-BR" sz="2000" b="0" strike="noStrike" spc="-1">
                <a:solidFill>
                  <a:srgbClr val="000000"/>
                </a:solidFill>
                <a:latin typeface="Calibri"/>
                <a:ea typeface="Calibri"/>
              </a:rPr>
              <a:t>bem-estar</a:t>
            </a:r>
            <a:r>
              <a:rPr lang="pt-BR" sz="2000" b="0" strike="noStrike" spc="24">
                <a:solidFill>
                  <a:srgbClr val="000000"/>
                </a:solidFill>
                <a:latin typeface="Calibri"/>
                <a:ea typeface="Calibri"/>
              </a:rPr>
              <a:t> </a:t>
            </a:r>
            <a:r>
              <a:rPr lang="pt-BR" sz="2000" b="0" strike="noStrike" spc="-1">
                <a:solidFill>
                  <a:srgbClr val="000000"/>
                </a:solidFill>
                <a:latin typeface="Calibri"/>
                <a:ea typeface="Calibri"/>
              </a:rPr>
              <a:t>das</a:t>
            </a:r>
            <a:r>
              <a:rPr lang="pt-BR" sz="2000" b="0" strike="noStrike" spc="4">
                <a:solidFill>
                  <a:srgbClr val="000000"/>
                </a:solidFill>
                <a:latin typeface="Calibri"/>
                <a:ea typeface="Calibri"/>
              </a:rPr>
              <a:t> </a:t>
            </a:r>
            <a:r>
              <a:rPr lang="pt-BR" sz="2000" b="0" strike="noStrike" spc="-7">
                <a:solidFill>
                  <a:srgbClr val="000000"/>
                </a:solidFill>
                <a:latin typeface="Calibri"/>
                <a:ea typeface="Calibri"/>
              </a:rPr>
              <a:t>pessoas</a:t>
            </a:r>
            <a:r>
              <a:rPr lang="pt-BR" sz="2000" b="0" strike="noStrike" spc="18">
                <a:solidFill>
                  <a:srgbClr val="000000"/>
                </a:solidFill>
                <a:latin typeface="Calibri"/>
                <a:ea typeface="Calibri"/>
              </a:rPr>
              <a:t> </a:t>
            </a:r>
            <a:r>
              <a:rPr lang="pt-BR" sz="2000" b="0" strike="noStrike" spc="-1">
                <a:solidFill>
                  <a:srgbClr val="000000"/>
                </a:solidFill>
                <a:latin typeface="Calibri"/>
                <a:ea typeface="Calibri"/>
              </a:rPr>
              <a:t>e</a:t>
            </a:r>
            <a:r>
              <a:rPr lang="pt-BR" sz="2000" b="0" strike="noStrike" spc="24">
                <a:solidFill>
                  <a:srgbClr val="000000"/>
                </a:solidFill>
                <a:latin typeface="Calibri"/>
                <a:ea typeface="Calibri"/>
              </a:rPr>
              <a:t> </a:t>
            </a:r>
            <a:r>
              <a:rPr lang="pt-BR" sz="2000" b="0" strike="noStrike" spc="-1">
                <a:solidFill>
                  <a:srgbClr val="000000"/>
                </a:solidFill>
                <a:latin typeface="Calibri"/>
                <a:ea typeface="Calibri"/>
              </a:rPr>
              <a:t>parte</a:t>
            </a:r>
            <a:r>
              <a:rPr lang="pt-BR" sz="2000" b="0" strike="noStrike" spc="4">
                <a:solidFill>
                  <a:srgbClr val="000000"/>
                </a:solidFill>
                <a:latin typeface="Calibri"/>
                <a:ea typeface="Calibri"/>
              </a:rPr>
              <a:t> </a:t>
            </a:r>
            <a:r>
              <a:rPr lang="pt-BR" sz="2000" b="0" strike="noStrike" spc="-7">
                <a:solidFill>
                  <a:srgbClr val="000000"/>
                </a:solidFill>
                <a:latin typeface="Calibri"/>
                <a:ea typeface="Calibri"/>
              </a:rPr>
              <a:t>dos</a:t>
            </a:r>
            <a:r>
              <a:rPr lang="pt-BR" sz="2000" b="0" strike="noStrike" spc="267">
                <a:solidFill>
                  <a:srgbClr val="000000"/>
                </a:solidFill>
                <a:latin typeface="Calibri"/>
                <a:ea typeface="Calibri"/>
              </a:rPr>
              <a:t> </a:t>
            </a:r>
            <a:r>
              <a:rPr lang="pt-BR" sz="2000" b="0" strike="noStrike" spc="-1">
                <a:solidFill>
                  <a:srgbClr val="000000"/>
                </a:solidFill>
                <a:latin typeface="Calibri"/>
                <a:ea typeface="Calibri"/>
              </a:rPr>
              <a:t>executivos</a:t>
            </a:r>
            <a:r>
              <a:rPr lang="pt-BR" sz="2000" b="0" strike="noStrike" spc="137">
                <a:solidFill>
                  <a:srgbClr val="000000"/>
                </a:solidFill>
                <a:latin typeface="Calibri"/>
                <a:ea typeface="Calibri"/>
              </a:rPr>
              <a:t> </a:t>
            </a:r>
            <a:r>
              <a:rPr lang="pt-BR" sz="2000" b="0" strike="noStrike" spc="-7">
                <a:solidFill>
                  <a:srgbClr val="000000"/>
                </a:solidFill>
                <a:latin typeface="Calibri"/>
                <a:ea typeface="Calibri"/>
              </a:rPr>
              <a:t>está</a:t>
            </a:r>
            <a:r>
              <a:rPr lang="pt-BR" sz="2000" b="0" strike="noStrike" spc="143">
                <a:solidFill>
                  <a:srgbClr val="000000"/>
                </a:solidFill>
                <a:latin typeface="Calibri"/>
                <a:ea typeface="Calibri"/>
              </a:rPr>
              <a:t> </a:t>
            </a:r>
            <a:r>
              <a:rPr lang="pt-BR" sz="2000" b="0" strike="noStrike" spc="-7">
                <a:solidFill>
                  <a:srgbClr val="000000"/>
                </a:solidFill>
                <a:latin typeface="Calibri"/>
                <a:ea typeface="Calibri"/>
              </a:rPr>
              <a:t>voltada</a:t>
            </a:r>
            <a:r>
              <a:rPr lang="pt-BR" sz="2000" b="0" strike="noStrike" spc="123">
                <a:solidFill>
                  <a:srgbClr val="000000"/>
                </a:solidFill>
                <a:latin typeface="Calibri"/>
                <a:ea typeface="Calibri"/>
              </a:rPr>
              <a:t> </a:t>
            </a:r>
            <a:r>
              <a:rPr lang="pt-BR" sz="2000" b="0" strike="noStrike" spc="-1">
                <a:solidFill>
                  <a:srgbClr val="000000"/>
                </a:solidFill>
                <a:latin typeface="Calibri"/>
                <a:ea typeface="Calibri"/>
              </a:rPr>
              <a:t>para</a:t>
            </a:r>
            <a:r>
              <a:rPr lang="pt-BR" sz="2000" b="0" strike="noStrike" spc="148">
                <a:solidFill>
                  <a:srgbClr val="000000"/>
                </a:solidFill>
                <a:latin typeface="Calibri"/>
                <a:ea typeface="Calibri"/>
              </a:rPr>
              <a:t> </a:t>
            </a:r>
            <a:r>
              <a:rPr lang="pt-BR" sz="2000" b="0" strike="noStrike" spc="-7">
                <a:solidFill>
                  <a:srgbClr val="000000"/>
                </a:solidFill>
                <a:latin typeface="Calibri"/>
                <a:ea typeface="Calibri"/>
              </a:rPr>
              <a:t>eficiência</a:t>
            </a:r>
            <a:r>
              <a:rPr lang="pt-BR" sz="2000" b="0" strike="noStrike" spc="134">
                <a:solidFill>
                  <a:srgbClr val="000000"/>
                </a:solidFill>
                <a:latin typeface="Calibri"/>
                <a:ea typeface="Calibri"/>
              </a:rPr>
              <a:t> </a:t>
            </a:r>
            <a:r>
              <a:rPr lang="pt-BR" sz="2000" b="0" strike="noStrike" spc="-1">
                <a:solidFill>
                  <a:srgbClr val="000000"/>
                </a:solidFill>
                <a:latin typeface="Calibri"/>
                <a:ea typeface="Calibri"/>
              </a:rPr>
              <a:t>e</a:t>
            </a:r>
            <a:r>
              <a:rPr lang="pt-BR" sz="2000" b="0" strike="noStrike" spc="148">
                <a:solidFill>
                  <a:srgbClr val="000000"/>
                </a:solidFill>
                <a:latin typeface="Calibri"/>
                <a:ea typeface="Calibri"/>
              </a:rPr>
              <a:t> </a:t>
            </a:r>
            <a:r>
              <a:rPr lang="pt-BR" sz="2000" b="0" strike="noStrike" spc="-7">
                <a:solidFill>
                  <a:srgbClr val="000000"/>
                </a:solidFill>
                <a:latin typeface="Calibri"/>
                <a:ea typeface="Calibri"/>
              </a:rPr>
              <a:t>eficácia</a:t>
            </a:r>
            <a:r>
              <a:rPr lang="pt-BR" sz="2000" b="0" strike="noStrike" spc="137">
                <a:solidFill>
                  <a:srgbClr val="000000"/>
                </a:solidFill>
                <a:latin typeface="Calibri"/>
                <a:ea typeface="Calibri"/>
              </a:rPr>
              <a:t> </a:t>
            </a:r>
            <a:r>
              <a:rPr lang="pt-BR" sz="2000" b="0" strike="noStrike" spc="-1">
                <a:solidFill>
                  <a:srgbClr val="000000"/>
                </a:solidFill>
                <a:latin typeface="Calibri"/>
                <a:ea typeface="Calibri"/>
              </a:rPr>
              <a:t>e</a:t>
            </a:r>
            <a:r>
              <a:rPr lang="pt-BR" sz="2000" b="0" strike="noStrike" spc="148">
                <a:solidFill>
                  <a:srgbClr val="000000"/>
                </a:solidFill>
                <a:latin typeface="Calibri"/>
                <a:ea typeface="Calibri"/>
              </a:rPr>
              <a:t> </a:t>
            </a:r>
            <a:r>
              <a:rPr lang="pt-BR" sz="2000" b="0" strike="noStrike" spc="-7">
                <a:solidFill>
                  <a:srgbClr val="000000"/>
                </a:solidFill>
                <a:latin typeface="Calibri"/>
                <a:ea typeface="Calibri"/>
              </a:rPr>
              <a:t>esquecem</a:t>
            </a:r>
            <a:r>
              <a:rPr lang="pt-BR" sz="2000" b="0" strike="noStrike" spc="134">
                <a:solidFill>
                  <a:srgbClr val="000000"/>
                </a:solidFill>
                <a:latin typeface="Calibri"/>
                <a:ea typeface="Calibri"/>
              </a:rPr>
              <a:t> </a:t>
            </a:r>
            <a:r>
              <a:rPr lang="pt-BR" sz="2000" b="0" strike="noStrike" spc="-1">
                <a:solidFill>
                  <a:srgbClr val="000000"/>
                </a:solidFill>
                <a:latin typeface="Calibri"/>
                <a:ea typeface="Calibri"/>
              </a:rPr>
              <a:t>o</a:t>
            </a:r>
            <a:r>
              <a:rPr lang="pt-BR" sz="2000" b="0" strike="noStrike" spc="148">
                <a:solidFill>
                  <a:srgbClr val="000000"/>
                </a:solidFill>
                <a:latin typeface="Calibri"/>
                <a:ea typeface="Calibri"/>
              </a:rPr>
              <a:t> </a:t>
            </a:r>
            <a:r>
              <a:rPr lang="pt-BR" sz="2000" b="0" strike="noStrike" spc="-12">
                <a:solidFill>
                  <a:srgbClr val="000000"/>
                </a:solidFill>
                <a:latin typeface="Calibri"/>
                <a:ea typeface="Calibri"/>
              </a:rPr>
              <a:t>seu</a:t>
            </a:r>
            <a:r>
              <a:rPr lang="pt-BR" sz="2000" b="0" strike="noStrike" spc="148">
                <a:solidFill>
                  <a:srgbClr val="000000"/>
                </a:solidFill>
                <a:latin typeface="Calibri"/>
                <a:ea typeface="Calibri"/>
              </a:rPr>
              <a:t> </a:t>
            </a:r>
            <a:r>
              <a:rPr lang="pt-BR" sz="2000" b="0" strike="noStrike" spc="-7">
                <a:solidFill>
                  <a:srgbClr val="000000"/>
                </a:solidFill>
                <a:latin typeface="Calibri"/>
                <a:ea typeface="Calibri"/>
              </a:rPr>
              <a:t>próprio</a:t>
            </a:r>
            <a:r>
              <a:rPr lang="pt-BR" sz="2000" b="0" strike="noStrike" spc="128">
                <a:solidFill>
                  <a:srgbClr val="000000"/>
                </a:solidFill>
                <a:latin typeface="Calibri"/>
                <a:ea typeface="Calibri"/>
              </a:rPr>
              <a:t> </a:t>
            </a:r>
            <a:r>
              <a:rPr lang="pt-BR" sz="2000" b="0" strike="noStrike" spc="-1">
                <a:solidFill>
                  <a:srgbClr val="000000"/>
                </a:solidFill>
                <a:latin typeface="Calibri"/>
                <a:ea typeface="Calibri"/>
              </a:rPr>
              <a:t>bem-estar</a:t>
            </a:r>
            <a:r>
              <a:rPr lang="pt-BR" sz="2000" b="0" strike="noStrike" spc="134">
                <a:solidFill>
                  <a:srgbClr val="000000"/>
                </a:solidFill>
                <a:latin typeface="Calibri"/>
                <a:ea typeface="Calibri"/>
              </a:rPr>
              <a:t> </a:t>
            </a:r>
            <a:r>
              <a:rPr lang="pt-BR" sz="2000" b="0" strike="noStrike" spc="-1">
                <a:solidFill>
                  <a:srgbClr val="000000"/>
                </a:solidFill>
                <a:latin typeface="Calibri"/>
                <a:ea typeface="Calibri"/>
              </a:rPr>
              <a:t>e</a:t>
            </a:r>
            <a:r>
              <a:rPr lang="pt-BR" sz="2000" b="0" strike="noStrike" spc="134">
                <a:solidFill>
                  <a:srgbClr val="000000"/>
                </a:solidFill>
                <a:latin typeface="Calibri"/>
                <a:ea typeface="Calibri"/>
              </a:rPr>
              <a:t> </a:t>
            </a:r>
            <a:r>
              <a:rPr lang="pt-BR" sz="2000" b="0" strike="noStrike" spc="-1">
                <a:solidFill>
                  <a:srgbClr val="000000"/>
                </a:solidFill>
                <a:latin typeface="Calibri"/>
                <a:ea typeface="Calibri"/>
              </a:rPr>
              <a:t>das</a:t>
            </a:r>
            <a:r>
              <a:rPr lang="pt-BR" sz="2000" b="0" strike="noStrike" spc="372">
                <a:solidFill>
                  <a:srgbClr val="000000"/>
                </a:solidFill>
                <a:latin typeface="Calibri"/>
                <a:ea typeface="Calibri"/>
              </a:rPr>
              <a:t> </a:t>
            </a:r>
            <a:r>
              <a:rPr lang="pt-BR" sz="2000" b="0" strike="noStrike" spc="-1">
                <a:solidFill>
                  <a:srgbClr val="000000"/>
                </a:solidFill>
                <a:latin typeface="Calibri"/>
                <a:ea typeface="Calibri"/>
              </a:rPr>
              <a:t>pessoas </a:t>
            </a:r>
            <a:r>
              <a:rPr lang="pt-BR" sz="2000" b="0" strike="noStrike" spc="-7">
                <a:solidFill>
                  <a:srgbClr val="000000"/>
                </a:solidFill>
                <a:latin typeface="Calibri"/>
                <a:ea typeface="Calibri"/>
              </a:rPr>
              <a:t>que</a:t>
            </a:r>
            <a:r>
              <a:rPr lang="pt-BR" sz="2000" b="0" strike="noStrike" spc="4">
                <a:solidFill>
                  <a:srgbClr val="000000"/>
                </a:solidFill>
                <a:latin typeface="Calibri"/>
                <a:ea typeface="Calibri"/>
              </a:rPr>
              <a:t> </a:t>
            </a:r>
            <a:r>
              <a:rPr lang="pt-BR" sz="2000" b="0" strike="noStrike" spc="-7">
                <a:solidFill>
                  <a:srgbClr val="000000"/>
                </a:solidFill>
                <a:latin typeface="Calibri"/>
                <a:ea typeface="Calibri"/>
              </a:rPr>
              <a:t>estão</a:t>
            </a:r>
            <a:r>
              <a:rPr lang="pt-BR" sz="2000" b="0" strike="noStrike" spc="4">
                <a:solidFill>
                  <a:srgbClr val="000000"/>
                </a:solidFill>
                <a:latin typeface="Calibri"/>
                <a:ea typeface="Calibri"/>
              </a:rPr>
              <a:t> </a:t>
            </a:r>
            <a:r>
              <a:rPr lang="pt-BR" sz="2000" b="0" strike="noStrike" spc="-1">
                <a:solidFill>
                  <a:srgbClr val="000000"/>
                </a:solidFill>
                <a:latin typeface="Calibri"/>
                <a:ea typeface="Calibri"/>
              </a:rPr>
              <a:t>ao</a:t>
            </a:r>
            <a:r>
              <a:rPr lang="pt-BR" sz="2000" b="0" strike="noStrike" spc="4">
                <a:solidFill>
                  <a:srgbClr val="000000"/>
                </a:solidFill>
                <a:latin typeface="Calibri"/>
                <a:ea typeface="Calibri"/>
              </a:rPr>
              <a:t> </a:t>
            </a:r>
            <a:r>
              <a:rPr lang="pt-BR" sz="2000" b="0" strike="noStrike" spc="-7">
                <a:solidFill>
                  <a:srgbClr val="000000"/>
                </a:solidFill>
                <a:latin typeface="Calibri"/>
                <a:ea typeface="Calibri"/>
              </a:rPr>
              <a:t>redor,</a:t>
            </a:r>
            <a:r>
              <a:rPr lang="pt-BR" sz="2000" b="0" strike="noStrike" spc="4">
                <a:solidFill>
                  <a:srgbClr val="000000"/>
                </a:solidFill>
                <a:latin typeface="Calibri"/>
                <a:ea typeface="Calibri"/>
              </a:rPr>
              <a:t> </a:t>
            </a:r>
            <a:r>
              <a:rPr lang="pt-BR" sz="2000" b="0" strike="noStrike" spc="-7">
                <a:solidFill>
                  <a:srgbClr val="000000"/>
                </a:solidFill>
                <a:latin typeface="Calibri"/>
                <a:ea typeface="Calibri"/>
              </a:rPr>
              <a:t>já</a:t>
            </a:r>
            <a:r>
              <a:rPr lang="pt-BR" sz="2000" b="0" strike="noStrike" spc="4">
                <a:solidFill>
                  <a:srgbClr val="000000"/>
                </a:solidFill>
                <a:latin typeface="Calibri"/>
                <a:ea typeface="Calibri"/>
              </a:rPr>
              <a:t> </a:t>
            </a:r>
            <a:r>
              <a:rPr lang="pt-BR" sz="2000" b="0" strike="noStrike" spc="-1">
                <a:solidFill>
                  <a:srgbClr val="000000"/>
                </a:solidFill>
                <a:latin typeface="Calibri"/>
                <a:ea typeface="Calibri"/>
              </a:rPr>
              <a:t>a</a:t>
            </a:r>
            <a:r>
              <a:rPr lang="pt-BR" sz="2000" b="0" strike="noStrike" spc="-12">
                <a:solidFill>
                  <a:srgbClr val="000000"/>
                </a:solidFill>
                <a:latin typeface="Calibri"/>
                <a:ea typeface="Calibri"/>
              </a:rPr>
              <a:t> </a:t>
            </a:r>
            <a:r>
              <a:rPr lang="pt-BR" sz="2000" b="0" strike="noStrike" spc="-7">
                <a:solidFill>
                  <a:srgbClr val="000000"/>
                </a:solidFill>
                <a:latin typeface="Calibri"/>
                <a:ea typeface="Calibri"/>
              </a:rPr>
              <a:t>nova</a:t>
            </a:r>
            <a:r>
              <a:rPr lang="pt-BR" sz="2000" b="0" strike="noStrike" spc="-1">
                <a:solidFill>
                  <a:srgbClr val="000000"/>
                </a:solidFill>
                <a:latin typeface="Calibri"/>
                <a:ea typeface="Calibri"/>
              </a:rPr>
              <a:t> </a:t>
            </a:r>
            <a:r>
              <a:rPr lang="pt-BR" sz="2000" b="0" strike="noStrike" spc="-7">
                <a:solidFill>
                  <a:srgbClr val="000000"/>
                </a:solidFill>
                <a:latin typeface="Calibri"/>
                <a:ea typeface="Calibri"/>
              </a:rPr>
              <a:t>administração</a:t>
            </a:r>
            <a:r>
              <a:rPr lang="pt-BR" sz="2000" b="0" strike="noStrike" spc="4">
                <a:solidFill>
                  <a:srgbClr val="000000"/>
                </a:solidFill>
                <a:latin typeface="Calibri"/>
                <a:ea typeface="Calibri"/>
              </a:rPr>
              <a:t> </a:t>
            </a:r>
            <a:r>
              <a:rPr lang="pt-BR" sz="2000" b="0" strike="noStrike" spc="-1">
                <a:solidFill>
                  <a:srgbClr val="000000"/>
                </a:solidFill>
                <a:latin typeface="Calibri"/>
                <a:ea typeface="Calibri"/>
              </a:rPr>
              <a:t>tem</a:t>
            </a:r>
            <a:r>
              <a:rPr lang="pt-BR" sz="2000" b="0" strike="noStrike" spc="4">
                <a:solidFill>
                  <a:srgbClr val="000000"/>
                </a:solidFill>
                <a:latin typeface="Calibri"/>
                <a:ea typeface="Calibri"/>
              </a:rPr>
              <a:t> </a:t>
            </a:r>
            <a:r>
              <a:rPr lang="pt-BR" sz="2000" b="0" strike="noStrike" spc="-7">
                <a:solidFill>
                  <a:srgbClr val="000000"/>
                </a:solidFill>
                <a:latin typeface="Calibri"/>
                <a:ea typeface="Calibri"/>
              </a:rPr>
              <a:t>três</a:t>
            </a:r>
            <a:r>
              <a:rPr lang="pt-BR" sz="2000" b="0" strike="noStrike" spc="-1">
                <a:solidFill>
                  <a:srgbClr val="000000"/>
                </a:solidFill>
                <a:latin typeface="Calibri"/>
                <a:ea typeface="Calibri"/>
              </a:rPr>
              <a:t> </a:t>
            </a:r>
            <a:r>
              <a:rPr lang="pt-BR" sz="2000" b="0" strike="noStrike" spc="-7">
                <a:solidFill>
                  <a:srgbClr val="000000"/>
                </a:solidFill>
                <a:latin typeface="Calibri"/>
                <a:ea typeface="Calibri"/>
              </a:rPr>
              <a:t>objetivos:</a:t>
            </a:r>
            <a:r>
              <a:rPr lang="pt-BR" sz="2000" b="0" strike="noStrike" spc="-1">
                <a:solidFill>
                  <a:srgbClr val="000000"/>
                </a:solidFill>
                <a:latin typeface="Calibri"/>
                <a:ea typeface="Calibri"/>
              </a:rPr>
              <a:t> </a:t>
            </a:r>
            <a:r>
              <a:rPr lang="pt-BR" sz="2000" b="0" strike="noStrike" spc="-7">
                <a:solidFill>
                  <a:srgbClr val="000000"/>
                </a:solidFill>
                <a:latin typeface="Calibri"/>
                <a:ea typeface="Calibri"/>
              </a:rPr>
              <a:t>viver,</a:t>
            </a:r>
            <a:r>
              <a:rPr lang="pt-BR" sz="2000" b="0" strike="noStrike" spc="-1">
                <a:solidFill>
                  <a:srgbClr val="000000"/>
                </a:solidFill>
                <a:latin typeface="Calibri"/>
                <a:ea typeface="Calibri"/>
              </a:rPr>
              <a:t> </a:t>
            </a:r>
            <a:r>
              <a:rPr lang="pt-BR" sz="2000" b="0" strike="noStrike" spc="-7">
                <a:solidFill>
                  <a:srgbClr val="000000"/>
                </a:solidFill>
                <a:latin typeface="Calibri"/>
                <a:ea typeface="Calibri"/>
              </a:rPr>
              <a:t>viver</a:t>
            </a:r>
            <a:r>
              <a:rPr lang="pt-BR" sz="2000" b="0" strike="noStrike" spc="4">
                <a:solidFill>
                  <a:srgbClr val="000000"/>
                </a:solidFill>
                <a:latin typeface="Calibri"/>
                <a:ea typeface="Calibri"/>
              </a:rPr>
              <a:t> </a:t>
            </a:r>
            <a:r>
              <a:rPr lang="pt-BR" sz="2000" b="0" strike="noStrike" spc="-1">
                <a:solidFill>
                  <a:srgbClr val="000000"/>
                </a:solidFill>
                <a:latin typeface="Calibri"/>
                <a:ea typeface="Calibri"/>
              </a:rPr>
              <a:t>bem e</a:t>
            </a:r>
            <a:r>
              <a:rPr lang="pt-BR" sz="2000" b="0" strike="noStrike" spc="4">
                <a:solidFill>
                  <a:srgbClr val="000000"/>
                </a:solidFill>
                <a:latin typeface="Calibri"/>
                <a:ea typeface="Calibri"/>
              </a:rPr>
              <a:t> </a:t>
            </a:r>
            <a:r>
              <a:rPr lang="pt-BR" sz="2000" b="0" strike="noStrike" spc="-7">
                <a:solidFill>
                  <a:srgbClr val="000000"/>
                </a:solidFill>
                <a:latin typeface="Calibri"/>
                <a:ea typeface="Calibri"/>
              </a:rPr>
              <a:t>viver</a:t>
            </a:r>
            <a:r>
              <a:rPr lang="pt-BR" sz="2000" b="0" strike="noStrike" spc="324">
                <a:solidFill>
                  <a:srgbClr val="000000"/>
                </a:solidFill>
                <a:latin typeface="Calibri"/>
                <a:ea typeface="Calibri"/>
              </a:rPr>
              <a:t> </a:t>
            </a:r>
            <a:r>
              <a:rPr lang="pt-BR" sz="2000" b="0" strike="noStrike" spc="-1">
                <a:solidFill>
                  <a:srgbClr val="000000"/>
                </a:solidFill>
                <a:latin typeface="Calibri"/>
                <a:ea typeface="Calibri"/>
              </a:rPr>
              <a:t>melhor”,</a:t>
            </a:r>
            <a:r>
              <a:rPr lang="pt-BR" sz="2000" b="0" strike="noStrike" spc="-12">
                <a:solidFill>
                  <a:srgbClr val="000000"/>
                </a:solidFill>
                <a:latin typeface="Calibri"/>
                <a:ea typeface="Calibri"/>
              </a:rPr>
              <a:t> </a:t>
            </a:r>
            <a:r>
              <a:rPr lang="pt-BR" sz="2000" b="0" strike="noStrike" spc="-7">
                <a:solidFill>
                  <a:srgbClr val="000000"/>
                </a:solidFill>
                <a:latin typeface="Calibri"/>
                <a:ea typeface="Calibri"/>
              </a:rPr>
              <a:t>explica</a:t>
            </a:r>
            <a:r>
              <a:rPr lang="pt-BR" sz="2000" b="0" strike="noStrike" spc="-12">
                <a:solidFill>
                  <a:srgbClr val="000000"/>
                </a:solidFill>
                <a:latin typeface="Calibri"/>
                <a:ea typeface="Calibri"/>
              </a:rPr>
              <a:t> </a:t>
            </a:r>
            <a:r>
              <a:rPr lang="pt-BR" sz="2000" b="0" strike="noStrike" spc="-7">
                <a:solidFill>
                  <a:srgbClr val="000000"/>
                </a:solidFill>
                <a:latin typeface="Calibri"/>
                <a:ea typeface="Calibri"/>
              </a:rPr>
              <a:t>Geraldo </a:t>
            </a:r>
            <a:r>
              <a:rPr lang="pt-BR" sz="2000" b="0" strike="noStrike" spc="-1">
                <a:solidFill>
                  <a:srgbClr val="000000"/>
                </a:solidFill>
                <a:latin typeface="Calibri"/>
                <a:ea typeface="Calibri"/>
              </a:rPr>
              <a:t>Caravantes;</a:t>
            </a:r>
            <a:endParaRPr lang="pt-BR" sz="2000" b="0" strike="noStrike" spc="-1">
              <a:solidFill>
                <a:srgbClr val="000000"/>
              </a:solidFill>
              <a:latin typeface="Calibri"/>
            </a:endParaRPr>
          </a:p>
          <a:p>
            <a:pPr marL="359280" indent="-285840" algn="just">
              <a:lnSpc>
                <a:spcPct val="149000"/>
              </a:lnSpc>
              <a:spcBef>
                <a:spcPts val="601"/>
              </a:spcBef>
              <a:buClr>
                <a:srgbClr val="000000"/>
              </a:buClr>
              <a:buFont typeface="Wingdings" charset="2"/>
              <a:buChar char=""/>
              <a:tabLst>
                <a:tab pos="0" algn="l"/>
              </a:tabLst>
            </a:pPr>
            <a:r>
              <a:rPr lang="pt-BR" sz="2000" b="0" strike="noStrike" spc="-1">
                <a:solidFill>
                  <a:srgbClr val="000000"/>
                </a:solidFill>
                <a:latin typeface="Calibri"/>
                <a:ea typeface="Calibri"/>
              </a:rPr>
              <a:t>No</a:t>
            </a:r>
            <a:r>
              <a:rPr lang="pt-BR" sz="2000" b="0" strike="noStrike" spc="-7">
                <a:solidFill>
                  <a:srgbClr val="000000"/>
                </a:solidFill>
                <a:latin typeface="Calibri"/>
                <a:ea typeface="Calibri"/>
              </a:rPr>
              <a:t> mundo global, fusões</a:t>
            </a:r>
            <a:r>
              <a:rPr lang="pt-BR" sz="2000" b="0" strike="noStrike" spc="-15">
                <a:solidFill>
                  <a:srgbClr val="000000"/>
                </a:solidFill>
                <a:latin typeface="Calibri"/>
                <a:ea typeface="Calibri"/>
              </a:rPr>
              <a:t> </a:t>
            </a:r>
            <a:r>
              <a:rPr lang="pt-BR" sz="2000" b="0" strike="noStrike" spc="-1">
                <a:solidFill>
                  <a:srgbClr val="000000"/>
                </a:solidFill>
                <a:latin typeface="Calibri"/>
                <a:ea typeface="Calibri"/>
              </a:rPr>
              <a:t>de</a:t>
            </a:r>
            <a:r>
              <a:rPr lang="pt-BR" sz="2000" b="0" strike="noStrike" spc="-7">
                <a:solidFill>
                  <a:srgbClr val="000000"/>
                </a:solidFill>
                <a:latin typeface="Calibri"/>
                <a:ea typeface="Calibri"/>
              </a:rPr>
              <a:t> empresas</a:t>
            </a:r>
            <a:r>
              <a:rPr lang="pt-BR" sz="2000" b="0" strike="noStrike" spc="-12">
                <a:solidFill>
                  <a:srgbClr val="000000"/>
                </a:solidFill>
                <a:latin typeface="Calibri"/>
                <a:ea typeface="Calibri"/>
              </a:rPr>
              <a:t> </a:t>
            </a:r>
            <a:r>
              <a:rPr lang="pt-BR" sz="2000" b="0" strike="noStrike" spc="-1">
                <a:solidFill>
                  <a:srgbClr val="000000"/>
                </a:solidFill>
                <a:latin typeface="Calibri"/>
                <a:ea typeface="Calibri"/>
              </a:rPr>
              <a:t>e</a:t>
            </a:r>
            <a:r>
              <a:rPr lang="pt-BR" sz="2000" b="0" strike="noStrike" spc="-7">
                <a:solidFill>
                  <a:srgbClr val="000000"/>
                </a:solidFill>
                <a:latin typeface="Calibri"/>
                <a:ea typeface="Calibri"/>
              </a:rPr>
              <a:t> </a:t>
            </a:r>
            <a:r>
              <a:rPr lang="pt-BR" sz="2000" b="0" strike="noStrike" spc="-1">
                <a:solidFill>
                  <a:srgbClr val="000000"/>
                </a:solidFill>
                <a:latin typeface="Calibri"/>
                <a:ea typeface="Calibri"/>
              </a:rPr>
              <a:t>a</a:t>
            </a:r>
            <a:r>
              <a:rPr lang="pt-BR" sz="2000" b="0" strike="noStrike" spc="-12">
                <a:solidFill>
                  <a:srgbClr val="000000"/>
                </a:solidFill>
                <a:latin typeface="Calibri"/>
                <a:ea typeface="Calibri"/>
              </a:rPr>
              <a:t> </a:t>
            </a:r>
            <a:r>
              <a:rPr lang="pt-BR" sz="2000" b="0" strike="noStrike" spc="-7">
                <a:solidFill>
                  <a:srgbClr val="000000"/>
                </a:solidFill>
                <a:latin typeface="Calibri"/>
                <a:ea typeface="Calibri"/>
              </a:rPr>
              <a:t>expansão</a:t>
            </a:r>
            <a:r>
              <a:rPr lang="pt-BR" sz="2000" b="0" strike="noStrike" spc="-1">
                <a:solidFill>
                  <a:srgbClr val="000000"/>
                </a:solidFill>
                <a:latin typeface="Calibri"/>
                <a:ea typeface="Calibri"/>
              </a:rPr>
              <a:t> do</a:t>
            </a:r>
            <a:r>
              <a:rPr lang="pt-BR" sz="2000" b="0" strike="noStrike" spc="-7">
                <a:solidFill>
                  <a:srgbClr val="000000"/>
                </a:solidFill>
                <a:latin typeface="Calibri"/>
                <a:ea typeface="Calibri"/>
              </a:rPr>
              <a:t> mercado </a:t>
            </a:r>
            <a:r>
              <a:rPr lang="pt-BR" sz="2000" b="0" strike="noStrike" spc="-1">
                <a:solidFill>
                  <a:srgbClr val="000000"/>
                </a:solidFill>
                <a:latin typeface="Calibri"/>
                <a:ea typeface="Calibri"/>
              </a:rPr>
              <a:t>exigem</a:t>
            </a:r>
            <a:r>
              <a:rPr lang="pt-BR" sz="2000" b="0" strike="noStrike" spc="-12">
                <a:solidFill>
                  <a:srgbClr val="000000"/>
                </a:solidFill>
                <a:latin typeface="Calibri"/>
                <a:ea typeface="Calibri"/>
              </a:rPr>
              <a:t> </a:t>
            </a:r>
            <a:r>
              <a:rPr lang="pt-BR" sz="2000" b="0" strike="noStrike" spc="-1">
                <a:solidFill>
                  <a:srgbClr val="000000"/>
                </a:solidFill>
                <a:latin typeface="Calibri"/>
                <a:ea typeface="Calibri"/>
              </a:rPr>
              <a:t>cada</a:t>
            </a:r>
            <a:r>
              <a:rPr lang="pt-BR" sz="2000" b="0" strike="noStrike" spc="-7">
                <a:solidFill>
                  <a:srgbClr val="000000"/>
                </a:solidFill>
                <a:latin typeface="Calibri"/>
                <a:ea typeface="Calibri"/>
              </a:rPr>
              <a:t> </a:t>
            </a:r>
            <a:r>
              <a:rPr lang="pt-BR" sz="2000" b="0" strike="noStrike" spc="-1">
                <a:solidFill>
                  <a:srgbClr val="000000"/>
                </a:solidFill>
                <a:latin typeface="Calibri"/>
                <a:ea typeface="Calibri"/>
              </a:rPr>
              <a:t>vez</a:t>
            </a:r>
            <a:r>
              <a:rPr lang="pt-BR" sz="2000" b="0" strike="noStrike" spc="-7">
                <a:solidFill>
                  <a:srgbClr val="000000"/>
                </a:solidFill>
                <a:latin typeface="Calibri"/>
                <a:ea typeface="Calibri"/>
              </a:rPr>
              <a:t> </a:t>
            </a:r>
            <a:r>
              <a:rPr lang="pt-BR" sz="2000" b="0" strike="noStrike" spc="-1">
                <a:solidFill>
                  <a:srgbClr val="000000"/>
                </a:solidFill>
                <a:latin typeface="Calibri"/>
                <a:ea typeface="Calibri"/>
              </a:rPr>
              <a:t>mais</a:t>
            </a:r>
            <a:r>
              <a:rPr lang="pt-BR" sz="2000" b="0" strike="noStrike" spc="-12">
                <a:solidFill>
                  <a:srgbClr val="000000"/>
                </a:solidFill>
                <a:latin typeface="Calibri"/>
                <a:ea typeface="Calibri"/>
              </a:rPr>
              <a:t> </a:t>
            </a:r>
            <a:r>
              <a:rPr lang="pt-BR" sz="2000" b="0" strike="noStrike" spc="-1">
                <a:solidFill>
                  <a:srgbClr val="000000"/>
                </a:solidFill>
                <a:latin typeface="Calibri"/>
                <a:ea typeface="Calibri"/>
              </a:rPr>
              <a:t>a</a:t>
            </a:r>
            <a:r>
              <a:rPr lang="pt-BR" sz="2000" b="0" strike="noStrike" spc="253">
                <a:solidFill>
                  <a:srgbClr val="000000"/>
                </a:solidFill>
                <a:latin typeface="Calibri"/>
                <a:ea typeface="Calibri"/>
              </a:rPr>
              <a:t> </a:t>
            </a:r>
            <a:r>
              <a:rPr lang="pt-BR" sz="2000" b="0" strike="noStrike" spc="-1">
                <a:solidFill>
                  <a:srgbClr val="000000"/>
                </a:solidFill>
                <a:latin typeface="Calibri"/>
                <a:ea typeface="Calibri"/>
              </a:rPr>
              <a:t>adequação</a:t>
            </a:r>
            <a:r>
              <a:rPr lang="pt-BR" sz="2000" b="0" strike="noStrike" spc="-21">
                <a:solidFill>
                  <a:srgbClr val="000000"/>
                </a:solidFill>
                <a:latin typeface="Calibri"/>
                <a:ea typeface="Calibri"/>
              </a:rPr>
              <a:t> </a:t>
            </a:r>
            <a:r>
              <a:rPr lang="pt-BR" sz="2000" b="0" strike="noStrike" spc="-1">
                <a:solidFill>
                  <a:srgbClr val="000000"/>
                </a:solidFill>
                <a:latin typeface="Calibri"/>
                <a:ea typeface="Calibri"/>
              </a:rPr>
              <a:t>de</a:t>
            </a:r>
            <a:r>
              <a:rPr lang="pt-BR" sz="2000" b="0" strike="noStrike" spc="-21">
                <a:solidFill>
                  <a:srgbClr val="000000"/>
                </a:solidFill>
                <a:latin typeface="Calibri"/>
                <a:ea typeface="Calibri"/>
              </a:rPr>
              <a:t> </a:t>
            </a:r>
            <a:r>
              <a:rPr lang="pt-BR" sz="2000" b="0" strike="noStrike" spc="-7">
                <a:solidFill>
                  <a:srgbClr val="000000"/>
                </a:solidFill>
                <a:latin typeface="Calibri"/>
                <a:ea typeface="Calibri"/>
              </a:rPr>
              <a:t>novas</a:t>
            </a:r>
            <a:r>
              <a:rPr lang="pt-BR" sz="2000" b="0" strike="noStrike" spc="-15">
                <a:solidFill>
                  <a:srgbClr val="000000"/>
                </a:solidFill>
                <a:latin typeface="Calibri"/>
                <a:ea typeface="Calibri"/>
              </a:rPr>
              <a:t> </a:t>
            </a:r>
            <a:r>
              <a:rPr lang="pt-BR" sz="2000" b="0" strike="noStrike" spc="-7">
                <a:solidFill>
                  <a:srgbClr val="000000"/>
                </a:solidFill>
                <a:latin typeface="Calibri"/>
                <a:ea typeface="Calibri"/>
              </a:rPr>
              <a:t>formulas</a:t>
            </a:r>
            <a:r>
              <a:rPr lang="pt-BR" sz="2000" b="0" strike="noStrike" spc="-15">
                <a:solidFill>
                  <a:srgbClr val="000000"/>
                </a:solidFill>
                <a:latin typeface="Calibri"/>
                <a:ea typeface="Calibri"/>
              </a:rPr>
              <a:t> </a:t>
            </a:r>
            <a:r>
              <a:rPr lang="pt-BR" sz="2000" b="0" strike="noStrike" spc="-7">
                <a:solidFill>
                  <a:srgbClr val="000000"/>
                </a:solidFill>
                <a:latin typeface="Calibri"/>
                <a:ea typeface="Calibri"/>
              </a:rPr>
              <a:t>para </a:t>
            </a:r>
            <a:r>
              <a:rPr lang="pt-BR" sz="2000" b="0" strike="noStrike" spc="-1">
                <a:solidFill>
                  <a:srgbClr val="000000"/>
                </a:solidFill>
                <a:latin typeface="Calibri"/>
                <a:ea typeface="Calibri"/>
              </a:rPr>
              <a:t>a</a:t>
            </a:r>
            <a:r>
              <a:rPr lang="pt-BR" sz="2000" b="0" strike="noStrike" spc="-26">
                <a:solidFill>
                  <a:srgbClr val="000000"/>
                </a:solidFill>
                <a:latin typeface="Calibri"/>
                <a:ea typeface="Calibri"/>
              </a:rPr>
              <a:t> </a:t>
            </a:r>
            <a:r>
              <a:rPr lang="pt-BR" sz="2000" b="0" strike="noStrike" spc="-7">
                <a:solidFill>
                  <a:srgbClr val="000000"/>
                </a:solidFill>
                <a:latin typeface="Calibri"/>
                <a:ea typeface="Calibri"/>
              </a:rPr>
              <a:t>organização;</a:t>
            </a:r>
            <a:endParaRPr lang="pt-BR" sz="2000" b="0" strike="noStrike" spc="-1">
              <a:solidFill>
                <a:srgbClr val="000000"/>
              </a:solidFill>
              <a:latin typeface="Calibri"/>
            </a:endParaRPr>
          </a:p>
          <a:p>
            <a:pPr marL="359280" indent="-285840" algn="just">
              <a:lnSpc>
                <a:spcPct val="150000"/>
              </a:lnSpc>
              <a:spcBef>
                <a:spcPts val="609"/>
              </a:spcBef>
              <a:buClr>
                <a:srgbClr val="000000"/>
              </a:buClr>
              <a:buFont typeface="Wingdings" charset="2"/>
              <a:buChar char=""/>
              <a:tabLst>
                <a:tab pos="0" algn="l"/>
              </a:tabLst>
            </a:pPr>
            <a:r>
              <a:rPr lang="pt-BR" sz="2000" b="0" strike="noStrike" spc="-1">
                <a:solidFill>
                  <a:srgbClr val="000000"/>
                </a:solidFill>
                <a:latin typeface="Calibri"/>
                <a:ea typeface="Calibri"/>
              </a:rPr>
              <a:t>A</a:t>
            </a:r>
            <a:r>
              <a:rPr lang="pt-BR" sz="2000" b="0" strike="noStrike" spc="162">
                <a:solidFill>
                  <a:srgbClr val="000000"/>
                </a:solidFill>
                <a:latin typeface="Calibri"/>
                <a:ea typeface="Calibri"/>
              </a:rPr>
              <a:t> </a:t>
            </a:r>
            <a:r>
              <a:rPr lang="pt-BR" sz="2000" b="0" strike="noStrike" spc="-7">
                <a:solidFill>
                  <a:srgbClr val="000000"/>
                </a:solidFill>
                <a:latin typeface="Calibri"/>
                <a:ea typeface="Calibri"/>
              </a:rPr>
              <a:t>quebra</a:t>
            </a:r>
            <a:r>
              <a:rPr lang="pt-BR" sz="2000" b="0" strike="noStrike" spc="168">
                <a:solidFill>
                  <a:srgbClr val="000000"/>
                </a:solidFill>
                <a:latin typeface="Calibri"/>
                <a:ea typeface="Calibri"/>
              </a:rPr>
              <a:t> </a:t>
            </a:r>
            <a:r>
              <a:rPr lang="pt-BR" sz="2000" b="0" strike="noStrike" spc="-1">
                <a:solidFill>
                  <a:srgbClr val="000000"/>
                </a:solidFill>
                <a:latin typeface="Calibri"/>
                <a:ea typeface="Calibri"/>
              </a:rPr>
              <a:t>de</a:t>
            </a:r>
            <a:r>
              <a:rPr lang="pt-BR" sz="2000" b="0" strike="noStrike" spc="157">
                <a:solidFill>
                  <a:srgbClr val="000000"/>
                </a:solidFill>
                <a:latin typeface="Calibri"/>
                <a:ea typeface="Calibri"/>
              </a:rPr>
              <a:t> </a:t>
            </a:r>
            <a:r>
              <a:rPr lang="pt-BR" sz="2000" b="0" strike="noStrike" spc="-7">
                <a:solidFill>
                  <a:srgbClr val="000000"/>
                </a:solidFill>
                <a:latin typeface="Calibri"/>
                <a:ea typeface="Calibri"/>
              </a:rPr>
              <a:t>barreiras</a:t>
            </a:r>
            <a:r>
              <a:rPr lang="pt-BR" sz="2000" b="0" strike="noStrike" spc="168">
                <a:solidFill>
                  <a:srgbClr val="000000"/>
                </a:solidFill>
                <a:latin typeface="Calibri"/>
                <a:ea typeface="Calibri"/>
              </a:rPr>
              <a:t> </a:t>
            </a:r>
            <a:r>
              <a:rPr lang="pt-BR" sz="2000" b="0" strike="noStrike" spc="-1">
                <a:solidFill>
                  <a:srgbClr val="000000"/>
                </a:solidFill>
                <a:latin typeface="Calibri"/>
                <a:ea typeface="Calibri"/>
              </a:rPr>
              <a:t>e</a:t>
            </a:r>
            <a:r>
              <a:rPr lang="pt-BR" sz="2000" b="0" strike="noStrike" spc="157">
                <a:solidFill>
                  <a:srgbClr val="000000"/>
                </a:solidFill>
                <a:latin typeface="Calibri"/>
                <a:ea typeface="Calibri"/>
              </a:rPr>
              <a:t> </a:t>
            </a:r>
            <a:r>
              <a:rPr lang="pt-BR" sz="2000" b="0" strike="noStrike" spc="-7">
                <a:solidFill>
                  <a:srgbClr val="000000"/>
                </a:solidFill>
                <a:latin typeface="Calibri"/>
                <a:ea typeface="Calibri"/>
              </a:rPr>
              <a:t>fronteiras</a:t>
            </a:r>
            <a:r>
              <a:rPr lang="pt-BR" sz="2000" b="0" strike="noStrike" spc="168">
                <a:solidFill>
                  <a:srgbClr val="000000"/>
                </a:solidFill>
                <a:latin typeface="Calibri"/>
                <a:ea typeface="Calibri"/>
              </a:rPr>
              <a:t> </a:t>
            </a:r>
            <a:r>
              <a:rPr lang="pt-BR" sz="2000" b="0" strike="noStrike" spc="-7">
                <a:solidFill>
                  <a:srgbClr val="000000"/>
                </a:solidFill>
                <a:latin typeface="Calibri"/>
                <a:ea typeface="Calibri"/>
              </a:rPr>
              <a:t>das</a:t>
            </a:r>
            <a:r>
              <a:rPr lang="pt-BR" sz="2000" b="0" strike="noStrike" spc="168">
                <a:solidFill>
                  <a:srgbClr val="000000"/>
                </a:solidFill>
                <a:latin typeface="Calibri"/>
                <a:ea typeface="Calibri"/>
              </a:rPr>
              <a:t> </a:t>
            </a:r>
            <a:r>
              <a:rPr lang="pt-BR" sz="2000" b="0" strike="noStrike" spc="-7">
                <a:solidFill>
                  <a:srgbClr val="000000"/>
                </a:solidFill>
                <a:latin typeface="Calibri"/>
                <a:ea typeface="Calibri"/>
              </a:rPr>
              <a:t>comunicações</a:t>
            </a:r>
            <a:r>
              <a:rPr lang="pt-BR" sz="2000" b="0" strike="noStrike" spc="168">
                <a:solidFill>
                  <a:srgbClr val="000000"/>
                </a:solidFill>
                <a:latin typeface="Calibri"/>
                <a:ea typeface="Calibri"/>
              </a:rPr>
              <a:t> </a:t>
            </a:r>
            <a:r>
              <a:rPr lang="pt-BR" sz="2000" b="0" strike="noStrike" spc="-1">
                <a:solidFill>
                  <a:srgbClr val="000000"/>
                </a:solidFill>
                <a:latin typeface="Calibri"/>
                <a:ea typeface="Calibri"/>
              </a:rPr>
              <a:t>e</a:t>
            </a:r>
            <a:r>
              <a:rPr lang="pt-BR" sz="2000" b="0" strike="noStrike" spc="174">
                <a:solidFill>
                  <a:srgbClr val="000000"/>
                </a:solidFill>
                <a:latin typeface="Calibri"/>
                <a:ea typeface="Calibri"/>
              </a:rPr>
              <a:t> </a:t>
            </a:r>
            <a:r>
              <a:rPr lang="pt-BR" sz="2000" b="0" strike="noStrike" spc="-1">
                <a:solidFill>
                  <a:srgbClr val="000000"/>
                </a:solidFill>
                <a:latin typeface="Calibri"/>
                <a:ea typeface="Calibri"/>
              </a:rPr>
              <a:t>da</a:t>
            </a:r>
            <a:r>
              <a:rPr lang="pt-BR" sz="2000" b="0" strike="noStrike" spc="168">
                <a:solidFill>
                  <a:srgbClr val="000000"/>
                </a:solidFill>
                <a:latin typeface="Calibri"/>
                <a:ea typeface="Calibri"/>
              </a:rPr>
              <a:t> </a:t>
            </a:r>
            <a:r>
              <a:rPr lang="pt-BR" sz="2000" b="0" strike="noStrike" spc="-7">
                <a:solidFill>
                  <a:srgbClr val="000000"/>
                </a:solidFill>
                <a:latin typeface="Calibri"/>
                <a:ea typeface="Calibri"/>
              </a:rPr>
              <a:t>velocidade</a:t>
            </a:r>
            <a:r>
              <a:rPr lang="pt-BR" sz="2000" b="0" strike="noStrike" spc="157">
                <a:solidFill>
                  <a:srgbClr val="000000"/>
                </a:solidFill>
                <a:latin typeface="Calibri"/>
                <a:ea typeface="Calibri"/>
              </a:rPr>
              <a:t> </a:t>
            </a:r>
            <a:r>
              <a:rPr lang="pt-BR" sz="2000" b="0" strike="noStrike" spc="-1">
                <a:solidFill>
                  <a:srgbClr val="000000"/>
                </a:solidFill>
                <a:latin typeface="Calibri"/>
                <a:ea typeface="Calibri"/>
              </a:rPr>
              <a:t>da</a:t>
            </a:r>
            <a:r>
              <a:rPr lang="pt-BR" sz="2000" b="0" strike="noStrike" spc="168">
                <a:solidFill>
                  <a:srgbClr val="000000"/>
                </a:solidFill>
                <a:latin typeface="Calibri"/>
                <a:ea typeface="Calibri"/>
              </a:rPr>
              <a:t> </a:t>
            </a:r>
            <a:r>
              <a:rPr lang="pt-BR" sz="2000" b="0" strike="noStrike" spc="-7">
                <a:solidFill>
                  <a:srgbClr val="000000"/>
                </a:solidFill>
                <a:latin typeface="Calibri"/>
                <a:ea typeface="Calibri"/>
              </a:rPr>
              <a:t>informação</a:t>
            </a:r>
            <a:r>
              <a:rPr lang="pt-BR" sz="2000" b="0" strike="noStrike" spc="392">
                <a:solidFill>
                  <a:srgbClr val="000000"/>
                </a:solidFill>
                <a:latin typeface="Calibri"/>
                <a:ea typeface="Calibri"/>
              </a:rPr>
              <a:t> </a:t>
            </a:r>
            <a:r>
              <a:rPr lang="pt-BR" sz="2000" b="0" strike="noStrike" spc="-7">
                <a:solidFill>
                  <a:srgbClr val="000000"/>
                </a:solidFill>
                <a:latin typeface="Calibri"/>
                <a:ea typeface="Calibri"/>
              </a:rPr>
              <a:t>requer</a:t>
            </a:r>
            <a:r>
              <a:rPr lang="pt-BR" sz="2000" b="0" strike="noStrike" spc="137">
                <a:solidFill>
                  <a:srgbClr val="000000"/>
                </a:solidFill>
                <a:latin typeface="Calibri"/>
                <a:ea typeface="Calibri"/>
              </a:rPr>
              <a:t> </a:t>
            </a:r>
            <a:r>
              <a:rPr lang="pt-BR" sz="2000" b="0" strike="noStrike" spc="-7">
                <a:solidFill>
                  <a:srgbClr val="000000"/>
                </a:solidFill>
                <a:latin typeface="Calibri"/>
                <a:ea typeface="Calibri"/>
              </a:rPr>
              <a:t>contínua</a:t>
            </a:r>
            <a:r>
              <a:rPr lang="pt-BR" sz="2000" b="0" strike="noStrike" spc="134">
                <a:solidFill>
                  <a:srgbClr val="000000"/>
                </a:solidFill>
                <a:latin typeface="Calibri"/>
                <a:ea typeface="Calibri"/>
              </a:rPr>
              <a:t> </a:t>
            </a:r>
            <a:r>
              <a:rPr lang="pt-BR" sz="2000" b="0" strike="noStrike" spc="-7">
                <a:solidFill>
                  <a:srgbClr val="000000"/>
                </a:solidFill>
                <a:latin typeface="Calibri"/>
                <a:ea typeface="Calibri"/>
              </a:rPr>
              <a:t>quebra</a:t>
            </a:r>
            <a:r>
              <a:rPr lang="pt-BR" sz="2000" b="0" strike="noStrike" spc="123">
                <a:solidFill>
                  <a:srgbClr val="000000"/>
                </a:solidFill>
                <a:latin typeface="Calibri"/>
                <a:ea typeface="Calibri"/>
              </a:rPr>
              <a:t> </a:t>
            </a:r>
            <a:r>
              <a:rPr lang="pt-BR" sz="2000" b="0" strike="noStrike" spc="-1">
                <a:solidFill>
                  <a:srgbClr val="000000"/>
                </a:solidFill>
                <a:latin typeface="Calibri"/>
                <a:ea typeface="Calibri"/>
              </a:rPr>
              <a:t>de</a:t>
            </a:r>
            <a:r>
              <a:rPr lang="pt-BR" sz="2000" b="0" strike="noStrike" spc="137">
                <a:solidFill>
                  <a:srgbClr val="000000"/>
                </a:solidFill>
                <a:latin typeface="Calibri"/>
                <a:ea typeface="Calibri"/>
              </a:rPr>
              <a:t> </a:t>
            </a:r>
            <a:r>
              <a:rPr lang="pt-BR" sz="2000" b="0" strike="noStrike" spc="-1">
                <a:solidFill>
                  <a:srgbClr val="000000"/>
                </a:solidFill>
                <a:latin typeface="Calibri"/>
                <a:ea typeface="Calibri"/>
              </a:rPr>
              <a:t>paradigmas</a:t>
            </a:r>
            <a:r>
              <a:rPr lang="pt-BR" sz="2000" b="0" strike="noStrike" spc="128">
                <a:solidFill>
                  <a:srgbClr val="000000"/>
                </a:solidFill>
                <a:latin typeface="Calibri"/>
                <a:ea typeface="Calibri"/>
              </a:rPr>
              <a:t> </a:t>
            </a:r>
            <a:r>
              <a:rPr lang="pt-BR" sz="2000" b="0" strike="noStrike" spc="-7">
                <a:solidFill>
                  <a:srgbClr val="000000"/>
                </a:solidFill>
                <a:latin typeface="Calibri"/>
                <a:ea typeface="Calibri"/>
              </a:rPr>
              <a:t>organizacional,</a:t>
            </a:r>
            <a:r>
              <a:rPr lang="pt-BR" sz="2000" b="0" strike="noStrike" spc="134">
                <a:solidFill>
                  <a:srgbClr val="000000"/>
                </a:solidFill>
                <a:latin typeface="Calibri"/>
                <a:ea typeface="Calibri"/>
              </a:rPr>
              <a:t> </a:t>
            </a:r>
            <a:r>
              <a:rPr lang="pt-BR" sz="2000" b="0" strike="noStrike" spc="-1">
                <a:solidFill>
                  <a:srgbClr val="000000"/>
                </a:solidFill>
                <a:latin typeface="Calibri"/>
                <a:ea typeface="Calibri"/>
              </a:rPr>
              <a:t>e</a:t>
            </a:r>
            <a:r>
              <a:rPr lang="pt-BR" sz="2000" b="0" strike="noStrike" spc="134">
                <a:solidFill>
                  <a:srgbClr val="000000"/>
                </a:solidFill>
                <a:latin typeface="Calibri"/>
                <a:ea typeface="Calibri"/>
              </a:rPr>
              <a:t> </a:t>
            </a:r>
            <a:r>
              <a:rPr lang="pt-BR" sz="2000" b="0" strike="noStrike" spc="-1">
                <a:solidFill>
                  <a:srgbClr val="000000"/>
                </a:solidFill>
                <a:latin typeface="Calibri"/>
                <a:ea typeface="Calibri"/>
              </a:rPr>
              <a:t>um</a:t>
            </a:r>
            <a:r>
              <a:rPr lang="pt-BR" sz="2000" b="0" strike="noStrike" spc="137">
                <a:solidFill>
                  <a:srgbClr val="000000"/>
                </a:solidFill>
                <a:latin typeface="Calibri"/>
                <a:ea typeface="Calibri"/>
              </a:rPr>
              <a:t> </a:t>
            </a:r>
            <a:r>
              <a:rPr lang="pt-BR" sz="2000" b="0" strike="noStrike" spc="-7">
                <a:solidFill>
                  <a:srgbClr val="000000"/>
                </a:solidFill>
                <a:latin typeface="Calibri"/>
                <a:ea typeface="Calibri"/>
              </a:rPr>
              <a:t>posicionamento</a:t>
            </a:r>
            <a:r>
              <a:rPr lang="pt-BR" sz="2000" b="0" strike="noStrike" spc="134">
                <a:solidFill>
                  <a:srgbClr val="000000"/>
                </a:solidFill>
                <a:latin typeface="Calibri"/>
                <a:ea typeface="Calibri"/>
              </a:rPr>
              <a:t> </a:t>
            </a:r>
            <a:r>
              <a:rPr lang="pt-BR" sz="2000" b="0" strike="noStrike" spc="-7">
                <a:solidFill>
                  <a:srgbClr val="000000"/>
                </a:solidFill>
                <a:latin typeface="Calibri"/>
                <a:ea typeface="Calibri"/>
              </a:rPr>
              <a:t>holístico</a:t>
            </a:r>
            <a:r>
              <a:rPr lang="pt-BR" sz="2000" b="0" strike="noStrike" spc="134">
                <a:solidFill>
                  <a:srgbClr val="000000"/>
                </a:solidFill>
                <a:latin typeface="Calibri"/>
                <a:ea typeface="Calibri"/>
              </a:rPr>
              <a:t> </a:t>
            </a:r>
            <a:r>
              <a:rPr lang="pt-BR" sz="2000" b="0" strike="noStrike" spc="-7">
                <a:solidFill>
                  <a:srgbClr val="000000"/>
                </a:solidFill>
                <a:latin typeface="Calibri"/>
                <a:ea typeface="Calibri"/>
              </a:rPr>
              <a:t>com</a:t>
            </a:r>
            <a:r>
              <a:rPr lang="pt-BR" sz="2000" b="0" strike="noStrike" spc="143">
                <a:solidFill>
                  <a:srgbClr val="000000"/>
                </a:solidFill>
                <a:latin typeface="Calibri"/>
                <a:ea typeface="Calibri"/>
              </a:rPr>
              <a:t> </a:t>
            </a:r>
            <a:r>
              <a:rPr lang="pt-BR" sz="2000" b="0" strike="noStrike" spc="-1">
                <a:solidFill>
                  <a:srgbClr val="000000"/>
                </a:solidFill>
                <a:latin typeface="Calibri"/>
                <a:ea typeface="Calibri"/>
              </a:rPr>
              <a:t>a</a:t>
            </a:r>
            <a:r>
              <a:rPr lang="pt-BR" sz="2000" b="0" strike="noStrike" spc="304">
                <a:solidFill>
                  <a:srgbClr val="000000"/>
                </a:solidFill>
                <a:latin typeface="Calibri"/>
                <a:ea typeface="Calibri"/>
              </a:rPr>
              <a:t> </a:t>
            </a:r>
            <a:r>
              <a:rPr lang="pt-BR" sz="2000" b="0" strike="noStrike" spc="-7">
                <a:solidFill>
                  <a:srgbClr val="000000"/>
                </a:solidFill>
                <a:latin typeface="Calibri"/>
                <a:ea typeface="Calibri"/>
              </a:rPr>
              <a:t>realidade</a:t>
            </a:r>
            <a:r>
              <a:rPr lang="pt-BR" sz="2000" b="0" strike="noStrike" spc="-21">
                <a:solidFill>
                  <a:srgbClr val="000000"/>
                </a:solidFill>
                <a:latin typeface="Calibri"/>
                <a:ea typeface="Calibri"/>
              </a:rPr>
              <a:t> </a:t>
            </a:r>
            <a:r>
              <a:rPr lang="pt-BR" sz="2000" b="0" strike="noStrike" spc="-7">
                <a:solidFill>
                  <a:srgbClr val="000000"/>
                </a:solidFill>
                <a:latin typeface="Calibri"/>
                <a:ea typeface="Calibri"/>
              </a:rPr>
              <a:t>atual.</a:t>
            </a:r>
            <a:endParaRPr lang="pt-BR" sz="2000" b="0" strike="noStrike" spc="-1">
              <a:solidFill>
                <a:srgbClr val="000000"/>
              </a:solidFill>
              <a:latin typeface="Calibri"/>
            </a:endParaRPr>
          </a:p>
          <a:p>
            <a:pPr>
              <a:lnSpc>
                <a:spcPct val="90000"/>
              </a:lnSpc>
              <a:spcBef>
                <a:spcPts val="1001"/>
              </a:spcBef>
              <a:buNone/>
              <a:tabLst>
                <a:tab pos="0" algn="l"/>
              </a:tabLst>
            </a:pPr>
            <a:endParaRPr lang="pt-BR" sz="2800" b="0" strike="noStrike" spc="-1">
              <a:solidFill>
                <a:srgbClr val="000000"/>
              </a:solidFill>
              <a:latin typeface="Calibri"/>
            </a:endParaRPr>
          </a:p>
        </p:txBody>
      </p:sp>
      <p:sp>
        <p:nvSpPr>
          <p:cNvPr id="180" name="PlaceHolder 2"/>
          <p:cNvSpPr>
            <a:spLocks noGrp="1"/>
          </p:cNvSpPr>
          <p:nvPr>
            <p:ph type="title"/>
          </p:nvPr>
        </p:nvSpPr>
        <p:spPr>
          <a:xfrm>
            <a:off x="2792880" y="118800"/>
            <a:ext cx="6910560" cy="208800"/>
          </a:xfrm>
          <a:prstGeom prst="rect">
            <a:avLst/>
          </a:prstGeom>
          <a:noFill/>
          <a:ln w="0">
            <a:noFill/>
          </a:ln>
        </p:spPr>
        <p:txBody>
          <a:bodyPr anchor="ctr">
            <a:normAutofit fontScale="30000"/>
          </a:bodyPr>
          <a:lstStyle/>
          <a:p>
            <a:pPr>
              <a:lnSpc>
                <a:spcPct val="90000"/>
              </a:lnSpc>
              <a:buNone/>
            </a:pPr>
            <a:r>
              <a:rPr lang="pt-BR" sz="2800" b="1" strike="noStrike" spc="-1">
                <a:solidFill>
                  <a:srgbClr val="000000"/>
                </a:solidFill>
                <a:latin typeface="Arial"/>
              </a:rPr>
              <a:t>Teoria da Administração - abordagens</a:t>
            </a:r>
            <a:endParaRPr lang="pt-BR" sz="2800" b="0" strike="noStrike" spc="-1">
              <a:solidFill>
                <a:srgbClr val="000000"/>
              </a:solidFill>
              <a:latin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PlaceHolder 1"/>
          <p:cNvSpPr>
            <a:spLocks noGrp="1"/>
          </p:cNvSpPr>
          <p:nvPr>
            <p:ph type="title"/>
          </p:nvPr>
        </p:nvSpPr>
        <p:spPr>
          <a:xfrm>
            <a:off x="-257760" y="541080"/>
            <a:ext cx="13410720" cy="1325160"/>
          </a:xfrm>
          <a:prstGeom prst="rect">
            <a:avLst/>
          </a:prstGeom>
          <a:noFill/>
          <a:ln w="0">
            <a:noFill/>
          </a:ln>
        </p:spPr>
        <p:txBody>
          <a:bodyPr anchor="ctr">
            <a:noAutofit/>
          </a:bodyPr>
          <a:lstStyle/>
          <a:p>
            <a:pPr algn="ctr">
              <a:lnSpc>
                <a:spcPct val="90000"/>
              </a:lnSpc>
              <a:buNone/>
            </a:pPr>
            <a:r>
              <a:rPr lang="pt-BR" sz="2800" b="1" strike="noStrike" spc="-1">
                <a:solidFill>
                  <a:srgbClr val="000000"/>
                </a:solidFill>
                <a:latin typeface="Arial Black"/>
              </a:rPr>
              <a:t>ADMINISTRAÇÃO GERAL</a:t>
            </a:r>
            <a:br>
              <a:rPr sz="2800"/>
            </a:br>
            <a:r>
              <a:rPr lang="pt-BR" sz="2800" b="1" strike="noStrike" spc="-1">
                <a:solidFill>
                  <a:srgbClr val="FF0000"/>
                </a:solidFill>
                <a:latin typeface="Arial Black"/>
              </a:rPr>
              <a:t>AULA NR. III</a:t>
            </a:r>
            <a:br>
              <a:rPr sz="2800"/>
            </a:br>
            <a:r>
              <a:rPr lang="pt-BR" sz="2800" b="1" strike="noStrike" spc="-1">
                <a:solidFill>
                  <a:srgbClr val="FF0000"/>
                </a:solidFill>
                <a:latin typeface="Arial Black"/>
              </a:rPr>
              <a:t> abordagens teoricas na Administração </a:t>
            </a:r>
            <a:br>
              <a:rPr sz="2800"/>
            </a:br>
            <a:r>
              <a:rPr lang="pt-BR" sz="2800" b="1" strike="noStrike" spc="-1">
                <a:solidFill>
                  <a:srgbClr val="FF0000"/>
                </a:solidFill>
                <a:latin typeface="Arial Black"/>
              </a:rPr>
              <a:t>Fayol Taylor, Ford. Karl Max, </a:t>
            </a:r>
            <a:br>
              <a:rPr sz="2800"/>
            </a:br>
            <a:r>
              <a:rPr lang="pt-BR" sz="2800" b="1" strike="noStrike" spc="-1">
                <a:solidFill>
                  <a:srgbClr val="FF0000"/>
                </a:solidFill>
                <a:latin typeface="Arial Black"/>
              </a:rPr>
              <a:t>Peter Druck  e Idalberto Chiavenato.</a:t>
            </a:r>
            <a:br>
              <a:rPr sz="2800"/>
            </a:br>
            <a:br>
              <a:rPr sz="2800"/>
            </a:br>
            <a:br>
              <a:rPr sz="2800"/>
            </a:br>
            <a:endParaRPr lang="pt-BR" sz="2800" b="0" strike="noStrike" spc="-1">
              <a:solidFill>
                <a:srgbClr val="000000"/>
              </a:solidFill>
              <a:latin typeface="Calibri"/>
            </a:endParaRPr>
          </a:p>
        </p:txBody>
      </p:sp>
      <p:pic>
        <p:nvPicPr>
          <p:cNvPr id="182" name="Picture 2" descr="Contribuição de Henri Fayol para a Administração"/>
          <p:cNvPicPr/>
          <p:nvPr/>
        </p:nvPicPr>
        <p:blipFill>
          <a:blip r:embed="rId2"/>
          <a:stretch/>
        </p:blipFill>
        <p:spPr>
          <a:xfrm>
            <a:off x="211320" y="1866600"/>
            <a:ext cx="2015640" cy="2561760"/>
          </a:xfrm>
          <a:prstGeom prst="rect">
            <a:avLst/>
          </a:prstGeom>
          <a:ln w="0">
            <a:noFill/>
          </a:ln>
        </p:spPr>
      </p:pic>
      <p:pic>
        <p:nvPicPr>
          <p:cNvPr id="183" name="Picture 2" descr="Frederick Taylor – Wikipédia, a enciclopédia livre"/>
          <p:cNvPicPr/>
          <p:nvPr/>
        </p:nvPicPr>
        <p:blipFill>
          <a:blip r:embed="rId3"/>
          <a:stretch/>
        </p:blipFill>
        <p:spPr>
          <a:xfrm>
            <a:off x="3173040" y="1809360"/>
            <a:ext cx="2142720" cy="2619000"/>
          </a:xfrm>
          <a:prstGeom prst="rect">
            <a:avLst/>
          </a:prstGeom>
          <a:ln w="0">
            <a:noFill/>
          </a:ln>
        </p:spPr>
      </p:pic>
      <p:pic>
        <p:nvPicPr>
          <p:cNvPr id="184" name="Picture 2" descr="Karl Marx: Biografia, Ideias e Pensamentos - Cola da Web"/>
          <p:cNvPicPr/>
          <p:nvPr/>
        </p:nvPicPr>
        <p:blipFill>
          <a:blip r:embed="rId4"/>
          <a:stretch/>
        </p:blipFill>
        <p:spPr>
          <a:xfrm>
            <a:off x="9135000" y="1802160"/>
            <a:ext cx="2250720" cy="2691000"/>
          </a:xfrm>
          <a:prstGeom prst="rect">
            <a:avLst/>
          </a:prstGeom>
          <a:ln w="0">
            <a:noFill/>
          </a:ln>
        </p:spPr>
      </p:pic>
      <p:pic>
        <p:nvPicPr>
          <p:cNvPr id="185" name="Picture 2" descr="Peter Drucker: conheça o &quot;pai&quot; da Administração moderna | Na Prática"/>
          <p:cNvPicPr/>
          <p:nvPr/>
        </p:nvPicPr>
        <p:blipFill>
          <a:blip r:embed="rId5"/>
          <a:stretch/>
        </p:blipFill>
        <p:spPr>
          <a:xfrm>
            <a:off x="2696760" y="4675680"/>
            <a:ext cx="2619000" cy="1960560"/>
          </a:xfrm>
          <a:prstGeom prst="rect">
            <a:avLst/>
          </a:prstGeom>
          <a:ln w="0">
            <a:noFill/>
          </a:ln>
        </p:spPr>
      </p:pic>
      <p:pic>
        <p:nvPicPr>
          <p:cNvPr id="186" name="Picture 2" descr="professor idalberto chiavenato | Personalidad"/>
          <p:cNvPicPr/>
          <p:nvPr/>
        </p:nvPicPr>
        <p:blipFill>
          <a:blip r:embed="rId6"/>
          <a:stretch/>
        </p:blipFill>
        <p:spPr>
          <a:xfrm>
            <a:off x="5504040" y="4493520"/>
            <a:ext cx="2857320" cy="2142720"/>
          </a:xfrm>
          <a:prstGeom prst="rect">
            <a:avLst/>
          </a:prstGeom>
          <a:ln w="0">
            <a:noFill/>
          </a:ln>
        </p:spPr>
      </p:pic>
      <p:pic>
        <p:nvPicPr>
          <p:cNvPr id="187" name="Picture 2"/>
          <p:cNvPicPr/>
          <p:nvPr/>
        </p:nvPicPr>
        <p:blipFill>
          <a:blip r:embed="rId7"/>
          <a:stretch/>
        </p:blipFill>
        <p:spPr>
          <a:xfrm>
            <a:off x="6067440" y="1809360"/>
            <a:ext cx="2142720" cy="273456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210960" y="130680"/>
            <a:ext cx="11863440" cy="315720"/>
          </a:xfrm>
          <a:prstGeom prst="rect">
            <a:avLst/>
          </a:prstGeom>
          <a:noFill/>
          <a:ln w="0">
            <a:noFill/>
          </a:ln>
        </p:spPr>
        <p:txBody>
          <a:bodyPr anchor="ctr">
            <a:normAutofit fontScale="57000"/>
          </a:bodyPr>
          <a:lstStyle/>
          <a:p>
            <a:pPr>
              <a:lnSpc>
                <a:spcPct val="90000"/>
              </a:lnSpc>
              <a:buNone/>
            </a:pPr>
            <a:r>
              <a:rPr lang="pt-BR" sz="2800" b="0" strike="noStrike" spc="-1">
                <a:solidFill>
                  <a:srgbClr val="000000"/>
                </a:solidFill>
                <a:latin typeface="Arial Black"/>
              </a:rPr>
              <a:t>PROF. DR. DALTRO OLIVEIRA DE CARVALHO – (Resumo Currículo)</a:t>
            </a:r>
            <a:endParaRPr lang="pt-BR" sz="2800" b="0" strike="noStrike" spc="-1">
              <a:solidFill>
                <a:srgbClr val="000000"/>
              </a:solidFill>
              <a:latin typeface="Calibri"/>
            </a:endParaRPr>
          </a:p>
        </p:txBody>
      </p:sp>
      <p:sp>
        <p:nvSpPr>
          <p:cNvPr id="140" name="PlaceHolder 2"/>
          <p:cNvSpPr>
            <a:spLocks noGrp="1"/>
          </p:cNvSpPr>
          <p:nvPr>
            <p:ph/>
          </p:nvPr>
        </p:nvSpPr>
        <p:spPr>
          <a:xfrm>
            <a:off x="117360" y="446400"/>
            <a:ext cx="11957040" cy="4758120"/>
          </a:xfrm>
          <a:prstGeom prst="rect">
            <a:avLst/>
          </a:prstGeom>
          <a:noFill/>
          <a:ln w="0">
            <a:noFill/>
          </a:ln>
        </p:spPr>
        <p:txBody>
          <a:bodyPr anchor="t">
            <a:noAutofit/>
          </a:bodyPr>
          <a:lstStyle/>
          <a:p>
            <a:pPr marL="228600" indent="-228600" algn="just">
              <a:lnSpc>
                <a:spcPct val="90000"/>
              </a:lnSpc>
              <a:spcBef>
                <a:spcPts val="1001"/>
              </a:spcBef>
              <a:buClr>
                <a:srgbClr val="000000"/>
              </a:buClr>
              <a:buFont typeface="Arial"/>
              <a:buChar char="•"/>
            </a:pPr>
            <a:r>
              <a:rPr lang="pt-BR" sz="2400" b="1" strike="noStrike" spc="-1">
                <a:solidFill>
                  <a:srgbClr val="000000"/>
                </a:solidFill>
                <a:latin typeface="Arial"/>
              </a:rPr>
              <a:t>Possui graduação em Administração - Comércio Exterior pela Universidade Metodista de São Paulo (1978), graduação em Pedagogia pela Universidade de Franca (1987), Decano em Relações Internacionais pela UNB, Mestrado em Gestão Empresarial pelo Centro Universitário Municipal de Franca (2000) e Doutorado em Serviço Social pela Universidade Estadual Paulista Júlio de Mesquita Filho Franca (2005). </a:t>
            </a:r>
            <a:endParaRPr lang="pt-BR" sz="2400" b="0" strike="noStrike" spc="-1">
              <a:solidFill>
                <a:srgbClr val="000000"/>
              </a:solidFill>
              <a:latin typeface="Calibri"/>
            </a:endParaRPr>
          </a:p>
          <a:p>
            <a:pPr marL="228600" indent="-228600" algn="just">
              <a:lnSpc>
                <a:spcPct val="90000"/>
              </a:lnSpc>
              <a:spcBef>
                <a:spcPts val="1001"/>
              </a:spcBef>
              <a:buClr>
                <a:srgbClr val="000000"/>
              </a:buClr>
              <a:buFont typeface="Arial"/>
              <a:buChar char="•"/>
            </a:pPr>
            <a:r>
              <a:rPr lang="pt-BR" sz="2400" b="1" u="sng" strike="noStrike" spc="-1">
                <a:solidFill>
                  <a:srgbClr val="000000"/>
                </a:solidFill>
                <a:uFillTx/>
                <a:latin typeface="Arial"/>
              </a:rPr>
              <a:t>Atualmente é professor </a:t>
            </a:r>
            <a:r>
              <a:rPr lang="pt-BR" sz="2400" b="1" strike="noStrike" spc="-1">
                <a:solidFill>
                  <a:srgbClr val="000000"/>
                </a:solidFill>
                <a:latin typeface="Arial"/>
              </a:rPr>
              <a:t>- MBA controladoria e finanças do Centro Universitário Municipal de Franca, e professor associado III-f da Faculdade de Tecnologia de Franca - Dr. Thomaz Novelino;</a:t>
            </a:r>
            <a:endParaRPr lang="pt-BR" sz="2400" b="0" strike="noStrike" spc="-1">
              <a:solidFill>
                <a:srgbClr val="000000"/>
              </a:solidFill>
              <a:latin typeface="Calibri"/>
            </a:endParaRPr>
          </a:p>
          <a:p>
            <a:pPr marL="228600" indent="-228600" algn="just">
              <a:lnSpc>
                <a:spcPct val="90000"/>
              </a:lnSpc>
              <a:spcBef>
                <a:spcPts val="1001"/>
              </a:spcBef>
              <a:buClr>
                <a:srgbClr val="000000"/>
              </a:buClr>
              <a:buFont typeface="Arial"/>
              <a:buChar char="•"/>
            </a:pPr>
            <a:r>
              <a:rPr lang="pt-BR" sz="2400" b="1" u="sng" strike="noStrike" spc="-1">
                <a:solidFill>
                  <a:srgbClr val="000000"/>
                </a:solidFill>
                <a:uFillTx/>
                <a:latin typeface="Arial"/>
              </a:rPr>
              <a:t>Dezenas de cursos </a:t>
            </a:r>
            <a:r>
              <a:rPr lang="pt-BR" sz="2400" b="1" strike="noStrike" spc="-1">
                <a:solidFill>
                  <a:srgbClr val="000000"/>
                </a:solidFill>
                <a:latin typeface="Arial"/>
              </a:rPr>
              <a:t>curta e longa duração;</a:t>
            </a:r>
            <a:endParaRPr lang="pt-BR" sz="2400" b="0" strike="noStrike" spc="-1">
              <a:solidFill>
                <a:srgbClr val="000000"/>
              </a:solidFill>
              <a:latin typeface="Calibri"/>
            </a:endParaRPr>
          </a:p>
          <a:p>
            <a:pPr marL="228600" indent="-228600" algn="just">
              <a:lnSpc>
                <a:spcPct val="90000"/>
              </a:lnSpc>
              <a:spcBef>
                <a:spcPts val="1001"/>
              </a:spcBef>
              <a:buClr>
                <a:srgbClr val="000000"/>
              </a:buClr>
              <a:buFont typeface="Arial"/>
              <a:buChar char="•"/>
            </a:pPr>
            <a:r>
              <a:rPr lang="pt-BR" sz="2400" b="1" u="sng" strike="noStrike" spc="-1">
                <a:solidFill>
                  <a:srgbClr val="000000"/>
                </a:solidFill>
                <a:uFillTx/>
                <a:latin typeface="Arial"/>
              </a:rPr>
              <a:t>Consultor Empresarial </a:t>
            </a:r>
            <a:r>
              <a:rPr lang="pt-BR" sz="2400" b="1" strike="noStrike" spc="-1">
                <a:solidFill>
                  <a:srgbClr val="000000"/>
                </a:solidFill>
                <a:latin typeface="Arial"/>
              </a:rPr>
              <a:t>(36 anos), atuando e palestrante nos seguintes temas: administração de empresas, administração, empreendedorismo e liderança, economia brasileira, administração financeira e mercado de capitais e administração geral.</a:t>
            </a:r>
            <a:endParaRPr lang="pt-BR" sz="2400" b="0" strike="noStrike" spc="-1">
              <a:solidFill>
                <a:srgbClr val="000000"/>
              </a:solidFill>
              <a:latin typeface="Calibri"/>
            </a:endParaRPr>
          </a:p>
          <a:p>
            <a:pPr marL="228600" indent="-228600" algn="just">
              <a:lnSpc>
                <a:spcPct val="90000"/>
              </a:lnSpc>
              <a:spcBef>
                <a:spcPts val="1001"/>
              </a:spcBef>
              <a:buClr>
                <a:srgbClr val="000000"/>
              </a:buClr>
              <a:buFont typeface="Arial"/>
              <a:buChar char="•"/>
            </a:pPr>
            <a:r>
              <a:rPr lang="pt-BR" sz="2400" b="1" u="sng" strike="noStrike" spc="-1">
                <a:solidFill>
                  <a:srgbClr val="000000"/>
                </a:solidFill>
                <a:uFillTx/>
                <a:latin typeface="Arial"/>
              </a:rPr>
              <a:t> Comendador </a:t>
            </a:r>
            <a:r>
              <a:rPr lang="pt-BR" sz="2400" b="1" strike="noStrike" spc="-1">
                <a:solidFill>
                  <a:srgbClr val="000000"/>
                </a:solidFill>
                <a:latin typeface="Arial"/>
              </a:rPr>
              <a:t>- Comenda "São João da Fortaleza – Arceburgo/Minas Gerais.</a:t>
            </a:r>
            <a:endParaRPr lang="pt-BR" sz="2400" b="0" strike="noStrike" spc="-1">
              <a:solidFill>
                <a:srgbClr val="000000"/>
              </a:solidFill>
              <a:latin typeface="Calibri"/>
            </a:endParaRPr>
          </a:p>
          <a:p>
            <a:pPr marL="228600" indent="-228600" algn="just">
              <a:lnSpc>
                <a:spcPct val="90000"/>
              </a:lnSpc>
              <a:spcBef>
                <a:spcPts val="1001"/>
              </a:spcBef>
              <a:buClr>
                <a:srgbClr val="000000"/>
              </a:buClr>
              <a:buFont typeface="Arial"/>
              <a:buChar char="•"/>
            </a:pPr>
            <a:r>
              <a:rPr lang="pt-BR" sz="2400" b="1" u="sng" strike="noStrike" spc="-1">
                <a:solidFill>
                  <a:srgbClr val="000000"/>
                </a:solidFill>
                <a:uFillTx/>
                <a:latin typeface="Arial"/>
              </a:rPr>
              <a:t>Autor de 7 Livros </a:t>
            </a:r>
            <a:r>
              <a:rPr lang="pt-BR" sz="2400" b="1" strike="noStrike" spc="-1">
                <a:solidFill>
                  <a:srgbClr val="000000"/>
                </a:solidFill>
                <a:latin typeface="Arial"/>
              </a:rPr>
              <a:t>técnicos (administração, planejamento estratégico, Marketing, Metodologia Cientifica e outros)- 4 Capítulos de livros.</a:t>
            </a:r>
            <a:endParaRPr lang="pt-BR" sz="2400" b="0" strike="noStrike" spc="-1">
              <a:solidFill>
                <a:srgbClr val="000000"/>
              </a:solidFill>
              <a:latin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Picture 2" descr="Contribuição de Henri Fayol para a Administração"/>
          <p:cNvPicPr/>
          <p:nvPr/>
        </p:nvPicPr>
        <p:blipFill>
          <a:blip r:embed="rId2"/>
          <a:stretch/>
        </p:blipFill>
        <p:spPr>
          <a:xfrm>
            <a:off x="10176120" y="0"/>
            <a:ext cx="2015640" cy="2561760"/>
          </a:xfrm>
          <a:prstGeom prst="rect">
            <a:avLst/>
          </a:prstGeom>
          <a:ln w="0">
            <a:noFill/>
          </a:ln>
        </p:spPr>
      </p:pic>
      <p:sp>
        <p:nvSpPr>
          <p:cNvPr id="189" name="CaixaDeTexto 5"/>
          <p:cNvSpPr/>
          <p:nvPr/>
        </p:nvSpPr>
        <p:spPr>
          <a:xfrm>
            <a:off x="193320" y="157320"/>
            <a:ext cx="9708480" cy="4479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457200" indent="-457200" algn="just">
              <a:lnSpc>
                <a:spcPct val="100000"/>
              </a:lnSpc>
              <a:buClr>
                <a:srgbClr val="444340"/>
              </a:buClr>
              <a:buFont typeface="StarSymbol"/>
              <a:buAutoNum type="arabicParenR"/>
            </a:pPr>
            <a:r>
              <a:rPr lang="pt-BR" sz="2400" b="1" strike="noStrike" spc="-1">
                <a:solidFill>
                  <a:srgbClr val="444340"/>
                </a:solidFill>
                <a:latin typeface="inherit"/>
              </a:rPr>
              <a:t>Divisão do trabalho:</a:t>
            </a:r>
            <a:r>
              <a:rPr lang="pt-BR" sz="2400" b="0" strike="noStrike" spc="-1">
                <a:solidFill>
                  <a:srgbClr val="444340"/>
                </a:solidFill>
                <a:latin typeface="Source Sans Pro"/>
              </a:rPr>
              <a:t> o funcionário que executa a mesma tarefa adquire maior habilidade e rapidez e, por isso, produz mais, e, consequentemente, tem um rendimento maior..</a:t>
            </a:r>
            <a:endParaRPr lang="pt-BR" sz="2400" b="0" strike="noStrike" spc="-1">
              <a:latin typeface="Arial"/>
            </a:endParaRPr>
          </a:p>
          <a:p>
            <a:pPr algn="just">
              <a:lnSpc>
                <a:spcPct val="100000"/>
              </a:lnSpc>
              <a:buNone/>
            </a:pPr>
            <a:endParaRPr lang="pt-BR" sz="2400" b="0" strike="noStrike" spc="-1">
              <a:latin typeface="Arial"/>
            </a:endParaRPr>
          </a:p>
          <a:p>
            <a:pPr algn="just">
              <a:lnSpc>
                <a:spcPct val="100000"/>
              </a:lnSpc>
              <a:buNone/>
            </a:pPr>
            <a:endParaRPr lang="pt-BR" sz="2400" b="0" strike="noStrike" spc="-1">
              <a:latin typeface="Arial"/>
            </a:endParaRPr>
          </a:p>
          <a:p>
            <a:pPr algn="just">
              <a:lnSpc>
                <a:spcPct val="100000"/>
              </a:lnSpc>
              <a:buNone/>
            </a:pPr>
            <a:r>
              <a:rPr lang="pt-BR" sz="2400" b="1" strike="noStrike" spc="-1">
                <a:solidFill>
                  <a:srgbClr val="444340"/>
                </a:solidFill>
                <a:latin typeface="inherit"/>
              </a:rPr>
              <a:t>(2) Autoridade e responsabilidade</a:t>
            </a:r>
            <a:r>
              <a:rPr lang="pt-BR" sz="2400" b="0" strike="noStrike" spc="-1">
                <a:solidFill>
                  <a:srgbClr val="444340"/>
                </a:solidFill>
                <a:latin typeface="Source Sans Pro"/>
              </a:rPr>
              <a:t>:  a autoridade envolve o direito de dar ordens e de se fazer obedecer. No entanto, não existe autoridade sem responsabilidade. </a:t>
            </a:r>
            <a:endParaRPr lang="pt-BR" sz="2400" b="0" strike="noStrike" spc="-1">
              <a:latin typeface="Arial"/>
            </a:endParaRPr>
          </a:p>
          <a:p>
            <a:pPr algn="just">
              <a:lnSpc>
                <a:spcPct val="100000"/>
              </a:lnSpc>
              <a:buNone/>
            </a:pPr>
            <a:endParaRPr lang="pt-BR" sz="2400" b="0" strike="noStrike" spc="-1">
              <a:latin typeface="Arial"/>
            </a:endParaRPr>
          </a:p>
          <a:p>
            <a:pPr algn="just">
              <a:lnSpc>
                <a:spcPct val="100000"/>
              </a:lnSpc>
              <a:buNone/>
            </a:pPr>
            <a:endParaRPr lang="pt-BR" sz="2400" b="0" strike="noStrike" spc="-1">
              <a:latin typeface="Arial"/>
            </a:endParaRPr>
          </a:p>
          <a:p>
            <a:pPr algn="just">
              <a:lnSpc>
                <a:spcPct val="100000"/>
              </a:lnSpc>
              <a:buNone/>
            </a:pPr>
            <a:r>
              <a:rPr lang="pt-BR" sz="2400" b="1" strike="noStrike" spc="-1">
                <a:solidFill>
                  <a:srgbClr val="444340"/>
                </a:solidFill>
                <a:latin typeface="inherit"/>
              </a:rPr>
              <a:t>(3) Disciplina:</a:t>
            </a:r>
            <a:r>
              <a:rPr lang="pt-BR" sz="2400" b="0" strike="noStrike" spc="-1">
                <a:solidFill>
                  <a:srgbClr val="444340"/>
                </a:solidFill>
                <a:latin typeface="Source Sans Pro"/>
              </a:rPr>
              <a:t> objetiva a obediência, assiduidade e assertividade, bem como a demonstração do respeito. É fundamental em qualquer empresa. </a:t>
            </a:r>
            <a:endParaRPr lang="pt-BR" sz="2400" b="0" strike="noStrike" spc="-1">
              <a:latin typeface="Arial"/>
            </a:endParaRPr>
          </a:p>
        </p:txBody>
      </p:sp>
      <p:sp>
        <p:nvSpPr>
          <p:cNvPr id="190" name="CaixaDeTexto 2"/>
          <p:cNvSpPr/>
          <p:nvPr/>
        </p:nvSpPr>
        <p:spPr>
          <a:xfrm>
            <a:off x="9902160" y="2743200"/>
            <a:ext cx="2408400" cy="3654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pt-BR" sz="1300" b="1" strike="noStrike" spc="-1">
                <a:solidFill>
                  <a:srgbClr val="000000"/>
                </a:solidFill>
                <a:latin typeface="Arial"/>
              </a:rPr>
              <a:t>Jules Henri Fayol</a:t>
            </a:r>
            <a:r>
              <a:rPr lang="pt-BR" sz="1300" b="0" strike="noStrike" spc="-1">
                <a:solidFill>
                  <a:srgbClr val="000000"/>
                </a:solidFill>
                <a:latin typeface="Arial"/>
              </a:rPr>
              <a:t> (</a:t>
            </a:r>
            <a:r>
              <a:rPr lang="pt-BR" sz="1300" b="0" strike="noStrike" spc="-1">
                <a:solidFill>
                  <a:srgbClr val="000000"/>
                </a:solidFill>
                <a:latin typeface="Arial"/>
                <a:hlinkClick r:id="rId3"/>
              </a:rPr>
              <a:t>Istambul</a:t>
            </a:r>
            <a:r>
              <a:rPr lang="pt-BR" sz="1300" b="0" strike="noStrike" spc="-1">
                <a:solidFill>
                  <a:srgbClr val="000000"/>
                </a:solidFill>
                <a:latin typeface="Arial"/>
              </a:rPr>
              <a:t>, </a:t>
            </a:r>
            <a:r>
              <a:rPr lang="pt-BR" sz="1300" b="0" strike="noStrike" spc="-1">
                <a:solidFill>
                  <a:srgbClr val="000000"/>
                </a:solidFill>
                <a:latin typeface="Arial"/>
                <a:hlinkClick r:id="rId4"/>
              </a:rPr>
              <a:t>29 de julho</a:t>
            </a:r>
            <a:r>
              <a:rPr lang="pt-BR" sz="1300" b="0" strike="noStrike" spc="-1">
                <a:solidFill>
                  <a:srgbClr val="000000"/>
                </a:solidFill>
                <a:latin typeface="Arial"/>
              </a:rPr>
              <a:t> de </a:t>
            </a:r>
            <a:r>
              <a:rPr lang="pt-BR" sz="1300" b="0" strike="noStrike" spc="-1">
                <a:solidFill>
                  <a:srgbClr val="000000"/>
                </a:solidFill>
                <a:latin typeface="Arial"/>
                <a:hlinkClick r:id="rId5"/>
              </a:rPr>
              <a:t>1841</a:t>
            </a:r>
            <a:r>
              <a:rPr lang="pt-BR" sz="1300" b="0" strike="noStrike" spc="-1">
                <a:solidFill>
                  <a:srgbClr val="000000"/>
                </a:solidFill>
                <a:latin typeface="Arial"/>
              </a:rPr>
              <a:t> — </a:t>
            </a:r>
            <a:r>
              <a:rPr lang="pt-BR" sz="1300" b="0" strike="noStrike" spc="-1">
                <a:solidFill>
                  <a:srgbClr val="000000"/>
                </a:solidFill>
                <a:latin typeface="Arial"/>
                <a:hlinkClick r:id="rId6"/>
              </a:rPr>
              <a:t>Paris</a:t>
            </a:r>
            <a:r>
              <a:rPr lang="pt-BR" sz="1300" b="0" strike="noStrike" spc="-1">
                <a:solidFill>
                  <a:srgbClr val="000000"/>
                </a:solidFill>
                <a:latin typeface="Arial"/>
              </a:rPr>
              <a:t>, </a:t>
            </a:r>
            <a:r>
              <a:rPr lang="pt-BR" sz="1300" b="0" strike="noStrike" spc="-1">
                <a:solidFill>
                  <a:srgbClr val="000000"/>
                </a:solidFill>
                <a:latin typeface="Arial"/>
                <a:hlinkClick r:id="rId7"/>
              </a:rPr>
              <a:t>19 de novembro</a:t>
            </a:r>
            <a:r>
              <a:rPr lang="pt-BR" sz="1300" b="0" strike="noStrike" spc="-1">
                <a:solidFill>
                  <a:srgbClr val="000000"/>
                </a:solidFill>
                <a:latin typeface="Arial"/>
              </a:rPr>
              <a:t> de </a:t>
            </a:r>
            <a:r>
              <a:rPr lang="pt-BR" sz="1300" b="0" strike="noStrike" spc="-1">
                <a:solidFill>
                  <a:srgbClr val="000000"/>
                </a:solidFill>
                <a:latin typeface="Arial"/>
                <a:hlinkClick r:id="rId8"/>
              </a:rPr>
              <a:t>1925</a:t>
            </a:r>
            <a:r>
              <a:rPr lang="pt-BR" sz="1300" b="0" strike="noStrike" spc="-1">
                <a:solidFill>
                  <a:srgbClr val="000000"/>
                </a:solidFill>
                <a:latin typeface="Arial"/>
              </a:rPr>
              <a:t>) foi um </a:t>
            </a:r>
            <a:r>
              <a:rPr lang="pt-BR" sz="1300" b="0" strike="noStrike" spc="-1">
                <a:solidFill>
                  <a:srgbClr val="000000"/>
                </a:solidFill>
                <a:latin typeface="Arial"/>
                <a:hlinkClick r:id="rId9"/>
              </a:rPr>
              <a:t>engenheiro de minas</a:t>
            </a:r>
            <a:r>
              <a:rPr lang="pt-BR" sz="1300" b="0" strike="noStrike" spc="-1">
                <a:solidFill>
                  <a:srgbClr val="000000"/>
                </a:solidFill>
                <a:latin typeface="Arial"/>
              </a:rPr>
              <a:t> </a:t>
            </a:r>
            <a:r>
              <a:rPr lang="pt-BR" sz="1300" b="0" strike="noStrike" spc="-1">
                <a:solidFill>
                  <a:srgbClr val="000000"/>
                </a:solidFill>
                <a:latin typeface="Arial"/>
                <a:hlinkClick r:id="rId10"/>
              </a:rPr>
              <a:t>francês</a:t>
            </a:r>
            <a:r>
              <a:rPr lang="pt-BR" sz="1300" b="0" strike="noStrike" spc="-1">
                <a:solidFill>
                  <a:srgbClr val="000000"/>
                </a:solidFill>
                <a:latin typeface="Arial"/>
              </a:rPr>
              <a:t>, formado pela </a:t>
            </a:r>
            <a:r>
              <a:rPr lang="pt-BR" sz="1300" b="0" strike="noStrike" spc="-1">
                <a:solidFill>
                  <a:srgbClr val="000000"/>
                </a:solidFill>
                <a:latin typeface="Arial"/>
                <a:hlinkClick r:id="rId11"/>
              </a:rPr>
              <a:t>Ecole</a:t>
            </a:r>
            <a:r>
              <a:rPr lang="pt-BR" sz="1300" b="0" strike="noStrike" spc="-1">
                <a:solidFill>
                  <a:srgbClr val="000000"/>
                </a:solidFill>
                <a:latin typeface="Arial"/>
                <a:hlinkClick r:id="rId11"/>
              </a:rPr>
              <a:t> </a:t>
            </a:r>
            <a:r>
              <a:rPr lang="pt-BR" sz="1300" b="0" strike="noStrike" spc="-1">
                <a:solidFill>
                  <a:srgbClr val="000000"/>
                </a:solidFill>
                <a:latin typeface="Arial"/>
                <a:hlinkClick r:id="rId11"/>
              </a:rPr>
              <a:t>des</a:t>
            </a:r>
            <a:r>
              <a:rPr lang="pt-BR" sz="1300" b="0" strike="noStrike" spc="-1">
                <a:solidFill>
                  <a:srgbClr val="000000"/>
                </a:solidFill>
                <a:latin typeface="Arial"/>
                <a:hlinkClick r:id="rId11"/>
              </a:rPr>
              <a:t> Mines de Saint-Etienne</a:t>
            </a:r>
            <a:r>
              <a:rPr lang="pt-BR" sz="1300" b="0" strike="noStrike" spc="-1">
                <a:solidFill>
                  <a:srgbClr val="000000"/>
                </a:solidFill>
                <a:latin typeface="Arial"/>
              </a:rPr>
              <a:t> e um dos teóricos clássicos da </a:t>
            </a:r>
            <a:r>
              <a:rPr lang="pt-BR" sz="1300" b="0" strike="noStrike" spc="-1">
                <a:solidFill>
                  <a:srgbClr val="000000"/>
                </a:solidFill>
                <a:latin typeface="Arial"/>
                <a:hlinkClick r:id="rId12"/>
              </a:rPr>
              <a:t>ciência da administração</a:t>
            </a:r>
            <a:r>
              <a:rPr lang="pt-BR" sz="1300" b="0" strike="noStrike" spc="-1">
                <a:solidFill>
                  <a:srgbClr val="000000"/>
                </a:solidFill>
                <a:latin typeface="Arial"/>
              </a:rPr>
              <a:t>, sendo o fundador da </a:t>
            </a:r>
            <a:r>
              <a:rPr lang="pt-BR" sz="1300" b="0" strike="noStrike" spc="-1">
                <a:solidFill>
                  <a:srgbClr val="000000"/>
                </a:solidFill>
                <a:latin typeface="Arial"/>
                <a:hlinkClick r:id="rId13"/>
              </a:rPr>
              <a:t>teoria clássica da administração</a:t>
            </a:r>
            <a:r>
              <a:rPr lang="pt-BR" sz="1300" b="0" strike="noStrike" spc="-1" baseline="30000">
                <a:solidFill>
                  <a:srgbClr val="000000"/>
                </a:solidFill>
                <a:latin typeface="Arial"/>
                <a:hlinkClick r:id="rId14"/>
              </a:rPr>
              <a:t>[1]</a:t>
            </a:r>
            <a:r>
              <a:rPr lang="pt-BR" sz="1300" b="0" strike="noStrike" spc="-1">
                <a:solidFill>
                  <a:srgbClr val="000000"/>
                </a:solidFill>
                <a:latin typeface="Arial"/>
              </a:rPr>
              <a:t> e autor de </a:t>
            </a:r>
            <a:r>
              <a:rPr lang="pt-BR" sz="1300" b="0" i="1" strike="noStrike" spc="-1">
                <a:solidFill>
                  <a:srgbClr val="000000"/>
                </a:solidFill>
                <a:latin typeface="Arial"/>
              </a:rPr>
              <a:t>Administração Industrial e Geral</a:t>
            </a:r>
            <a:r>
              <a:rPr lang="pt-BR" sz="1300" b="0" strike="noStrike" spc="-1">
                <a:solidFill>
                  <a:srgbClr val="000000"/>
                </a:solidFill>
                <a:latin typeface="Arial"/>
              </a:rPr>
              <a:t> (título original: </a:t>
            </a:r>
            <a:r>
              <a:rPr lang="pt-BR" sz="1300" b="0" i="1" strike="noStrike" spc="-1">
                <a:solidFill>
                  <a:srgbClr val="000000"/>
                </a:solidFill>
                <a:latin typeface="Arial"/>
              </a:rPr>
              <a:t>Administration Industrielle et Générale - Prévoyance, Organisation, Commandement, Ccoordination, Contrôle</a:t>
            </a:r>
            <a:r>
              <a:rPr lang="pt-BR" sz="1300" b="0" strike="noStrike" spc="-1">
                <a:solidFill>
                  <a:srgbClr val="000000"/>
                </a:solidFill>
                <a:latin typeface="Arial"/>
              </a:rPr>
              <a:t>), editado em 1916.</a:t>
            </a:r>
            <a:endParaRPr lang="pt-BR" sz="13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Picture 2" descr="Contribuição de Henri Fayol para a Administração"/>
          <p:cNvPicPr/>
          <p:nvPr/>
        </p:nvPicPr>
        <p:blipFill>
          <a:blip r:embed="rId2"/>
          <a:stretch/>
        </p:blipFill>
        <p:spPr>
          <a:xfrm>
            <a:off x="10075680" y="1906920"/>
            <a:ext cx="2015640" cy="2561760"/>
          </a:xfrm>
          <a:prstGeom prst="rect">
            <a:avLst/>
          </a:prstGeom>
          <a:ln w="0">
            <a:noFill/>
          </a:ln>
        </p:spPr>
      </p:pic>
      <p:sp>
        <p:nvSpPr>
          <p:cNvPr id="192" name="CaixaDeTexto 4"/>
          <p:cNvSpPr/>
          <p:nvPr/>
        </p:nvSpPr>
        <p:spPr>
          <a:xfrm>
            <a:off x="100440" y="0"/>
            <a:ext cx="9901800" cy="5576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br>
              <a:rPr sz="2400"/>
            </a:br>
            <a:r>
              <a:rPr lang="pt-BR" sz="2400" b="1" strike="noStrike" spc="-1">
                <a:solidFill>
                  <a:srgbClr val="444340"/>
                </a:solidFill>
                <a:latin typeface="inherit"/>
              </a:rPr>
              <a:t>(4) Unidade de comando:</a:t>
            </a:r>
            <a:r>
              <a:rPr lang="pt-BR" sz="2400" b="0" strike="noStrike" spc="-1">
                <a:solidFill>
                  <a:srgbClr val="444340"/>
                </a:solidFill>
                <a:latin typeface="Source Sans Pro"/>
              </a:rPr>
              <a:t> cada funcionário deve estar sob as ordens de um único chefe, não havendo dualidade de comando.</a:t>
            </a:r>
            <a:endParaRPr lang="pt-BR" sz="2400" b="0" strike="noStrike" spc="-1">
              <a:latin typeface="Arial"/>
            </a:endParaRPr>
          </a:p>
          <a:p>
            <a:pPr algn="just">
              <a:lnSpc>
                <a:spcPct val="100000"/>
              </a:lnSpc>
              <a:buNone/>
            </a:pPr>
            <a:endParaRPr lang="pt-BR" sz="2400" b="0" strike="noStrike" spc="-1">
              <a:latin typeface="Arial"/>
            </a:endParaRPr>
          </a:p>
          <a:p>
            <a:pPr algn="just">
              <a:lnSpc>
                <a:spcPct val="100000"/>
              </a:lnSpc>
              <a:buNone/>
            </a:pPr>
            <a:r>
              <a:rPr lang="pt-BR" sz="2400" b="1" strike="noStrike" spc="-1">
                <a:solidFill>
                  <a:srgbClr val="444340"/>
                </a:solidFill>
                <a:latin typeface="inherit"/>
              </a:rPr>
              <a:t>(5) Unidade de direção:</a:t>
            </a:r>
            <a:r>
              <a:rPr lang="pt-BR" sz="2400" b="0" strike="noStrike" spc="-1">
                <a:solidFill>
                  <a:srgbClr val="444340"/>
                </a:solidFill>
                <a:latin typeface="Source Sans Pro"/>
              </a:rPr>
              <a:t> deve existir um só chefe e um só programa de operações com um só objetivo. Os funcionários devem se empenhar por um objetivo comum, geral..</a:t>
            </a:r>
            <a:endParaRPr lang="pt-BR" sz="2400" b="0" strike="noStrike" spc="-1">
              <a:latin typeface="Arial"/>
            </a:endParaRPr>
          </a:p>
          <a:p>
            <a:pPr algn="just">
              <a:lnSpc>
                <a:spcPct val="100000"/>
              </a:lnSpc>
              <a:buNone/>
            </a:pPr>
            <a:endParaRPr lang="pt-BR" sz="2400" b="0" strike="noStrike" spc="-1">
              <a:latin typeface="Arial"/>
            </a:endParaRPr>
          </a:p>
          <a:p>
            <a:pPr algn="just">
              <a:lnSpc>
                <a:spcPct val="100000"/>
              </a:lnSpc>
              <a:buNone/>
            </a:pPr>
            <a:r>
              <a:rPr lang="pt-BR" sz="2400" b="1" strike="noStrike" spc="-1">
                <a:solidFill>
                  <a:srgbClr val="444340"/>
                </a:solidFill>
                <a:latin typeface="inherit"/>
              </a:rPr>
              <a:t>(6) Subordinação do interesse particular ao geral:</a:t>
            </a:r>
            <a:r>
              <a:rPr lang="pt-BR" sz="2400" b="0" strike="noStrike" spc="-1">
                <a:solidFill>
                  <a:srgbClr val="444340"/>
                </a:solidFill>
                <a:latin typeface="Source Sans Pro"/>
              </a:rPr>
              <a:t> é preciso haver uma conciliação entre o interesse de ambas as partes, porém, o interesse do funcionário nunca pode estar acima do interesse maior da empresa.</a:t>
            </a:r>
            <a:endParaRPr lang="pt-BR" sz="2400" b="0" strike="noStrike" spc="-1">
              <a:latin typeface="Arial"/>
            </a:endParaRPr>
          </a:p>
          <a:p>
            <a:pPr algn="just">
              <a:lnSpc>
                <a:spcPct val="100000"/>
              </a:lnSpc>
              <a:buNone/>
            </a:pPr>
            <a:endParaRPr lang="pt-BR" sz="2400" b="0" strike="noStrike" spc="-1">
              <a:latin typeface="Arial"/>
            </a:endParaRPr>
          </a:p>
          <a:p>
            <a:pPr algn="just">
              <a:lnSpc>
                <a:spcPct val="100000"/>
              </a:lnSpc>
              <a:buNone/>
            </a:pPr>
            <a:r>
              <a:rPr lang="pt-BR" sz="2400" b="1" strike="noStrike" spc="-1">
                <a:solidFill>
                  <a:srgbClr val="444340"/>
                </a:solidFill>
                <a:latin typeface="Source Sans Pro"/>
              </a:rPr>
              <a:t>(7) Remuneração do pessoal:</a:t>
            </a:r>
            <a:r>
              <a:rPr lang="pt-BR" sz="2400" b="0" strike="noStrike" spc="-1">
                <a:solidFill>
                  <a:srgbClr val="444340"/>
                </a:solidFill>
                <a:latin typeface="Source Sans Pro"/>
              </a:rPr>
              <a:t> deve satisfazer tanto empregados quanto empregadores. </a:t>
            </a:r>
            <a:endParaRPr lang="pt-BR" sz="24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Picture 2" descr="Contribuição de Henri Fayol para a Administração"/>
          <p:cNvPicPr/>
          <p:nvPr/>
        </p:nvPicPr>
        <p:blipFill>
          <a:blip r:embed="rId2"/>
          <a:stretch/>
        </p:blipFill>
        <p:spPr>
          <a:xfrm>
            <a:off x="10080720" y="3942000"/>
            <a:ext cx="2015640" cy="2561760"/>
          </a:xfrm>
          <a:prstGeom prst="rect">
            <a:avLst/>
          </a:prstGeom>
          <a:ln w="0">
            <a:noFill/>
          </a:ln>
        </p:spPr>
      </p:pic>
      <p:sp>
        <p:nvSpPr>
          <p:cNvPr id="194" name="CaixaDeTexto 4"/>
          <p:cNvSpPr/>
          <p:nvPr/>
        </p:nvSpPr>
        <p:spPr>
          <a:xfrm>
            <a:off x="159840" y="133200"/>
            <a:ext cx="9920520" cy="4479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pt-BR" sz="2400" b="1" strike="noStrike" spc="-1">
                <a:solidFill>
                  <a:srgbClr val="444340"/>
                </a:solidFill>
                <a:latin typeface="inherit"/>
              </a:rPr>
              <a:t>(8) Centralização:</a:t>
            </a:r>
            <a:r>
              <a:rPr lang="pt-BR" sz="2400" b="0" strike="noStrike" spc="-1">
                <a:solidFill>
                  <a:srgbClr val="444340"/>
                </a:solidFill>
                <a:latin typeface="Source Sans Pro"/>
              </a:rPr>
              <a:t> o cérebro é o responsável por direcionar impulsos e informações para todas as partes do corpo. </a:t>
            </a:r>
            <a:endParaRPr lang="pt-BR" sz="2400" b="0" strike="noStrike" spc="-1">
              <a:latin typeface="Arial"/>
            </a:endParaRPr>
          </a:p>
          <a:p>
            <a:pPr algn="just">
              <a:lnSpc>
                <a:spcPct val="100000"/>
              </a:lnSpc>
              <a:buNone/>
            </a:pPr>
            <a:endParaRPr lang="pt-BR" sz="2400" b="0" strike="noStrike" spc="-1">
              <a:latin typeface="Arial"/>
            </a:endParaRPr>
          </a:p>
          <a:p>
            <a:pPr algn="just">
              <a:lnSpc>
                <a:spcPct val="100000"/>
              </a:lnSpc>
              <a:buNone/>
            </a:pPr>
            <a:r>
              <a:rPr lang="pt-BR" sz="2400" b="1" strike="noStrike" spc="-1">
                <a:solidFill>
                  <a:srgbClr val="444340"/>
                </a:solidFill>
                <a:latin typeface="inherit"/>
              </a:rPr>
              <a:t>(9) Hierarquia:</a:t>
            </a:r>
            <a:r>
              <a:rPr lang="pt-BR" sz="2400" b="0" strike="noStrike" spc="-1">
                <a:solidFill>
                  <a:srgbClr val="444340"/>
                </a:solidFill>
                <a:latin typeface="Source Sans Pro"/>
              </a:rPr>
              <a:t> cadeia de comando e comunicação distribuída em níveis, desde o nível mais alto até o nível mais baixo, passando por todos os níveis da distribuição de tarefas e das funções de gestão e comando.</a:t>
            </a:r>
            <a:endParaRPr lang="pt-BR" sz="2400" b="0" strike="noStrike" spc="-1">
              <a:latin typeface="Arial"/>
            </a:endParaRPr>
          </a:p>
          <a:p>
            <a:pPr algn="just">
              <a:lnSpc>
                <a:spcPct val="100000"/>
              </a:lnSpc>
              <a:buNone/>
            </a:pPr>
            <a:endParaRPr lang="pt-BR" sz="2400" b="0" strike="noStrike" spc="-1">
              <a:latin typeface="Arial"/>
            </a:endParaRPr>
          </a:p>
          <a:p>
            <a:pPr algn="just">
              <a:lnSpc>
                <a:spcPct val="100000"/>
              </a:lnSpc>
              <a:buNone/>
            </a:pPr>
            <a:r>
              <a:rPr lang="pt-BR" sz="2400" b="1" strike="noStrike" spc="-1">
                <a:solidFill>
                  <a:srgbClr val="444340"/>
                </a:solidFill>
                <a:latin typeface="inherit"/>
              </a:rPr>
              <a:t>(10) Ordem:</a:t>
            </a:r>
            <a:r>
              <a:rPr lang="pt-BR" sz="2400" b="0" strike="noStrike" spc="-1">
                <a:solidFill>
                  <a:srgbClr val="444340"/>
                </a:solidFill>
                <a:latin typeface="Source Sans Pro"/>
              </a:rPr>
              <a:t> Um lugar para cada coisa e cada coisa em  seu lugar. Um lugar para cada pessoa e cada pessoa em seu lugar</a:t>
            </a:r>
            <a:endParaRPr lang="pt-BR" sz="2400" b="0" strike="noStrike" spc="-1">
              <a:latin typeface="Arial"/>
            </a:endParaRPr>
          </a:p>
          <a:p>
            <a:pPr algn="just">
              <a:lnSpc>
                <a:spcPct val="100000"/>
              </a:lnSpc>
              <a:buNone/>
            </a:pPr>
            <a:endParaRPr lang="pt-BR" sz="2400" b="0" strike="noStrike" spc="-1">
              <a:latin typeface="Arial"/>
            </a:endParaRPr>
          </a:p>
          <a:p>
            <a:pPr algn="just">
              <a:lnSpc>
                <a:spcPct val="100000"/>
              </a:lnSpc>
              <a:buNone/>
            </a:pPr>
            <a:r>
              <a:rPr lang="pt-BR" sz="2400" b="1" strike="noStrike" spc="-1">
                <a:solidFill>
                  <a:srgbClr val="444340"/>
                </a:solidFill>
                <a:latin typeface="inherit"/>
              </a:rPr>
              <a:t>(11) Equidade:</a:t>
            </a:r>
            <a:r>
              <a:rPr lang="pt-BR" sz="2400" b="0" strike="noStrike" spc="-1">
                <a:solidFill>
                  <a:srgbClr val="444340"/>
                </a:solidFill>
                <a:latin typeface="Source Sans Pro"/>
              </a:rPr>
              <a:t> todos devem ser tratados com justiça e igualdade, garantindo maior satisfação dos empregados.</a:t>
            </a:r>
            <a:endParaRPr lang="pt-BR" sz="24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CaixaDeTexto 2"/>
          <p:cNvSpPr/>
          <p:nvPr/>
        </p:nvSpPr>
        <p:spPr>
          <a:xfrm>
            <a:off x="169920" y="151920"/>
            <a:ext cx="11348640" cy="4479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419200" algn="just">
              <a:lnSpc>
                <a:spcPct val="100000"/>
              </a:lnSpc>
              <a:buNone/>
            </a:pPr>
            <a:r>
              <a:rPr lang="pt-BR" sz="2400" b="1" strike="noStrike" spc="-1">
                <a:solidFill>
                  <a:srgbClr val="444340"/>
                </a:solidFill>
                <a:latin typeface="inherit"/>
              </a:rPr>
              <a:t>(12) Estabilidade do pessoal:</a:t>
            </a:r>
            <a:r>
              <a:rPr lang="pt-BR" sz="2400" b="0" strike="noStrike" spc="-1">
                <a:solidFill>
                  <a:srgbClr val="444340"/>
                </a:solidFill>
                <a:latin typeface="Source Sans Pro"/>
              </a:rPr>
              <a:t> Leva tempo para um funcionário aprender a desempenhar sua função adequadamente e com rapidez. Porém, uma vez aprendida a função, deve-se manter a lealdade, ou seja, permitir que o funcionário demonstre o seu melhor desempenho na função. </a:t>
            </a:r>
            <a:endParaRPr lang="pt-BR" sz="2400" b="0" strike="noStrike" spc="-1">
              <a:latin typeface="Arial"/>
            </a:endParaRPr>
          </a:p>
          <a:p>
            <a:pPr marL="2419200" algn="just">
              <a:lnSpc>
                <a:spcPct val="100000"/>
              </a:lnSpc>
              <a:buNone/>
            </a:pPr>
            <a:endParaRPr lang="pt-BR" sz="2400" b="0" strike="noStrike" spc="-1">
              <a:latin typeface="Arial"/>
            </a:endParaRPr>
          </a:p>
          <a:p>
            <a:pPr marL="2419200" algn="just">
              <a:lnSpc>
                <a:spcPct val="100000"/>
              </a:lnSpc>
              <a:buNone/>
            </a:pPr>
            <a:endParaRPr lang="pt-BR" sz="2400" b="0" strike="noStrike" spc="-1">
              <a:latin typeface="Arial"/>
            </a:endParaRPr>
          </a:p>
          <a:p>
            <a:pPr algn="just">
              <a:lnSpc>
                <a:spcPct val="100000"/>
              </a:lnSpc>
              <a:buNone/>
            </a:pPr>
            <a:r>
              <a:rPr lang="pt-BR" sz="2400" b="1" strike="noStrike" spc="-1">
                <a:solidFill>
                  <a:srgbClr val="444340"/>
                </a:solidFill>
                <a:latin typeface="inherit"/>
              </a:rPr>
              <a:t>(13) Iniciativa:</a:t>
            </a:r>
            <a:r>
              <a:rPr lang="pt-BR" sz="2400" b="0" strike="noStrike" spc="-1">
                <a:solidFill>
                  <a:srgbClr val="444340"/>
                </a:solidFill>
                <a:latin typeface="Source Sans Pro"/>
              </a:rPr>
              <a:t> todos os funcionários devem ser incentivados a demonstrar iniciativa em resolver problemas. </a:t>
            </a:r>
            <a:endParaRPr lang="pt-BR" sz="2400" b="0" strike="noStrike" spc="-1">
              <a:latin typeface="Arial"/>
            </a:endParaRPr>
          </a:p>
          <a:p>
            <a:pPr algn="just">
              <a:lnSpc>
                <a:spcPct val="100000"/>
              </a:lnSpc>
              <a:buNone/>
            </a:pPr>
            <a:endParaRPr lang="pt-BR" sz="2400" b="0" strike="noStrike" spc="-1">
              <a:latin typeface="Arial"/>
            </a:endParaRPr>
          </a:p>
          <a:p>
            <a:pPr algn="just">
              <a:lnSpc>
                <a:spcPct val="100000"/>
              </a:lnSpc>
              <a:buNone/>
            </a:pPr>
            <a:r>
              <a:rPr lang="pt-BR" sz="2400" b="1" strike="noStrike" spc="-1">
                <a:solidFill>
                  <a:srgbClr val="444340"/>
                </a:solidFill>
                <a:latin typeface="inherit"/>
              </a:rPr>
              <a:t>(14) União do pessoal:</a:t>
            </a:r>
            <a:r>
              <a:rPr lang="pt-BR" sz="2400" b="0" strike="noStrike" spc="-1">
                <a:solidFill>
                  <a:srgbClr val="444340"/>
                </a:solidFill>
                <a:latin typeface="Source Sans Pro"/>
              </a:rPr>
              <a:t> talvez este seja o princípio mais importante. Sem união e harmonia qualquer empresa irá se deteriorar.</a:t>
            </a:r>
            <a:endParaRPr lang="pt-BR" sz="2400" b="0" strike="noStrike" spc="-1">
              <a:latin typeface="Arial"/>
            </a:endParaRPr>
          </a:p>
        </p:txBody>
      </p:sp>
      <p:pic>
        <p:nvPicPr>
          <p:cNvPr id="196" name="Picture 2" descr="Contribuição de Henri Fayol para a Administração"/>
          <p:cNvPicPr/>
          <p:nvPr/>
        </p:nvPicPr>
        <p:blipFill>
          <a:blip r:embed="rId2"/>
          <a:stretch/>
        </p:blipFill>
        <p:spPr>
          <a:xfrm>
            <a:off x="284760" y="151920"/>
            <a:ext cx="2015640" cy="2561760"/>
          </a:xfrm>
          <a:prstGeom prst="rect">
            <a:avLst/>
          </a:prstGeom>
          <a:ln w="0">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aixaDeTexto 2"/>
          <p:cNvSpPr/>
          <p:nvPr/>
        </p:nvSpPr>
        <p:spPr>
          <a:xfrm>
            <a:off x="192240" y="200160"/>
            <a:ext cx="609372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pt-BR" sz="1800" b="1" strike="noStrike" spc="-1">
                <a:solidFill>
                  <a:srgbClr val="444444"/>
                </a:solidFill>
                <a:latin typeface="NewsGothicMt"/>
              </a:rPr>
              <a:t>Princípios do Taylorismo</a:t>
            </a:r>
            <a:endParaRPr lang="pt-BR" sz="1800" b="0" strike="noStrike" spc="-1">
              <a:latin typeface="Arial"/>
            </a:endParaRPr>
          </a:p>
        </p:txBody>
      </p:sp>
      <p:pic>
        <p:nvPicPr>
          <p:cNvPr id="198" name="Picture 2" descr="Frederick Taylor – Wikipédia, a enciclopédia livre"/>
          <p:cNvPicPr/>
          <p:nvPr/>
        </p:nvPicPr>
        <p:blipFill>
          <a:blip r:embed="rId2"/>
          <a:stretch/>
        </p:blipFill>
        <p:spPr>
          <a:xfrm>
            <a:off x="9856440" y="200160"/>
            <a:ext cx="2142720" cy="2331000"/>
          </a:xfrm>
          <a:prstGeom prst="rect">
            <a:avLst/>
          </a:prstGeom>
          <a:ln w="0">
            <a:noFill/>
          </a:ln>
        </p:spPr>
      </p:pic>
      <p:graphicFrame>
        <p:nvGraphicFramePr>
          <p:cNvPr id="199" name="Tabela 3"/>
          <p:cNvGraphicFramePr/>
          <p:nvPr/>
        </p:nvGraphicFramePr>
        <p:xfrm>
          <a:off x="192240" y="690480"/>
          <a:ext cx="8951040" cy="1188720"/>
        </p:xfrm>
        <a:graphic>
          <a:graphicData uri="http://schemas.openxmlformats.org/drawingml/2006/table">
            <a:tbl>
              <a:tblPr/>
              <a:tblGrid>
                <a:gridCol w="4475520">
                  <a:extLst>
                    <a:ext uri="{9D8B030D-6E8A-4147-A177-3AD203B41FA5}">
                      <a16:colId xmlns:a16="http://schemas.microsoft.com/office/drawing/2014/main" val="20000"/>
                    </a:ext>
                  </a:extLst>
                </a:gridCol>
                <a:gridCol w="4475520">
                  <a:extLst>
                    <a:ext uri="{9D8B030D-6E8A-4147-A177-3AD203B41FA5}">
                      <a16:colId xmlns:a16="http://schemas.microsoft.com/office/drawing/2014/main" val="20001"/>
                    </a:ext>
                  </a:extLst>
                </a:gridCol>
              </a:tblGrid>
              <a:tr h="0">
                <a:tc>
                  <a:txBody>
                    <a:bodyPr/>
                    <a:lstStyle/>
                    <a:p>
                      <a:pPr algn="ctr">
                        <a:lnSpc>
                          <a:spcPct val="100000"/>
                        </a:lnSpc>
                        <a:buNone/>
                      </a:pPr>
                      <a:r>
                        <a:rPr lang="pt-BR" sz="1800" b="1" strike="noStrike" spc="-1">
                          <a:solidFill>
                            <a:srgbClr val="000000"/>
                          </a:solidFill>
                          <a:latin typeface="Calibri"/>
                        </a:rPr>
                        <a:t>Princípio do planejamento</a:t>
                      </a:r>
                      <a:endParaRPr lang="pt-BR" sz="1800" b="0" strike="noStrike" spc="-1">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gn="just">
                        <a:lnSpc>
                          <a:spcPct val="100000"/>
                        </a:lnSpc>
                        <a:buNone/>
                      </a:pPr>
                      <a:r>
                        <a:rPr lang="pt-BR" sz="1800" b="1" strike="noStrike" spc="-1">
                          <a:solidFill>
                            <a:srgbClr val="000000"/>
                          </a:solidFill>
                          <a:latin typeface="Calibri"/>
                        </a:rPr>
                        <a:t>É necessária a substituição de métodos empíricos por métodos científicos, evitando ações e julgamentos individuais a respeito do trabalho.</a:t>
                      </a:r>
                      <a:endParaRPr lang="pt-BR" sz="1800" b="0" strike="noStrike" spc="-1">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0"/>
                  </a:ext>
                </a:extLst>
              </a:tr>
            </a:tbl>
          </a:graphicData>
        </a:graphic>
      </p:graphicFrame>
      <p:graphicFrame>
        <p:nvGraphicFramePr>
          <p:cNvPr id="200" name="Tabela 5"/>
          <p:cNvGraphicFramePr/>
          <p:nvPr/>
        </p:nvGraphicFramePr>
        <p:xfrm>
          <a:off x="192240" y="1863720"/>
          <a:ext cx="8951040" cy="2011680"/>
        </p:xfrm>
        <a:graphic>
          <a:graphicData uri="http://schemas.openxmlformats.org/drawingml/2006/table">
            <a:tbl>
              <a:tblPr/>
              <a:tblGrid>
                <a:gridCol w="4475520">
                  <a:extLst>
                    <a:ext uri="{9D8B030D-6E8A-4147-A177-3AD203B41FA5}">
                      <a16:colId xmlns:a16="http://schemas.microsoft.com/office/drawing/2014/main" val="20000"/>
                    </a:ext>
                  </a:extLst>
                </a:gridCol>
                <a:gridCol w="4475520">
                  <a:extLst>
                    <a:ext uri="{9D8B030D-6E8A-4147-A177-3AD203B41FA5}">
                      <a16:colId xmlns:a16="http://schemas.microsoft.com/office/drawing/2014/main" val="20001"/>
                    </a:ext>
                  </a:extLst>
                </a:gridCol>
              </a:tblGrid>
              <a:tr h="0">
                <a:tc>
                  <a:txBody>
                    <a:bodyPr/>
                    <a:lstStyle/>
                    <a:p>
                      <a:pPr algn="ctr">
                        <a:lnSpc>
                          <a:spcPct val="100000"/>
                        </a:lnSpc>
                        <a:buNone/>
                      </a:pPr>
                      <a:r>
                        <a:rPr lang="pt-BR" sz="1800" b="1" strike="noStrike" spc="-1">
                          <a:solidFill>
                            <a:srgbClr val="000000"/>
                          </a:solidFill>
                          <a:latin typeface="Calibri"/>
                        </a:rPr>
                        <a:t>Princípio da preparação dos trabalhadores</a:t>
                      </a:r>
                      <a:endParaRPr lang="pt-BR" sz="1800" b="0" strike="noStrike" spc="-1">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gn="just">
                        <a:lnSpc>
                          <a:spcPct val="100000"/>
                        </a:lnSpc>
                        <a:buNone/>
                      </a:pPr>
                      <a:r>
                        <a:rPr lang="pt-BR" sz="1800" b="1" strike="noStrike" spc="-1">
                          <a:solidFill>
                            <a:srgbClr val="000000"/>
                          </a:solidFill>
                          <a:latin typeface="Calibri"/>
                        </a:rPr>
                        <a:t>É necessário relacionar as funções específicas aos funcionários que apresentarem melhores aptidões para elas. Portanto, é feita uma seleção e, posteriormente, treinamento, a fim de aperfeiçoar cada trabalhador para o alcance da execução mais eficiente das tarefas.</a:t>
                      </a:r>
                      <a:endParaRPr lang="pt-BR" sz="1800" b="0" strike="noStrike" spc="-1">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0"/>
                  </a:ext>
                </a:extLst>
              </a:tr>
            </a:tbl>
          </a:graphicData>
        </a:graphic>
      </p:graphicFrame>
      <p:graphicFrame>
        <p:nvGraphicFramePr>
          <p:cNvPr id="201" name="Tabela 6"/>
          <p:cNvGraphicFramePr/>
          <p:nvPr/>
        </p:nvGraphicFramePr>
        <p:xfrm>
          <a:off x="192240" y="3860280"/>
          <a:ext cx="8951040" cy="1188720"/>
        </p:xfrm>
        <a:graphic>
          <a:graphicData uri="http://schemas.openxmlformats.org/drawingml/2006/table">
            <a:tbl>
              <a:tblPr/>
              <a:tblGrid>
                <a:gridCol w="4475520">
                  <a:extLst>
                    <a:ext uri="{9D8B030D-6E8A-4147-A177-3AD203B41FA5}">
                      <a16:colId xmlns:a16="http://schemas.microsoft.com/office/drawing/2014/main" val="20000"/>
                    </a:ext>
                  </a:extLst>
                </a:gridCol>
                <a:gridCol w="4475520">
                  <a:extLst>
                    <a:ext uri="{9D8B030D-6E8A-4147-A177-3AD203B41FA5}">
                      <a16:colId xmlns:a16="http://schemas.microsoft.com/office/drawing/2014/main" val="20001"/>
                    </a:ext>
                  </a:extLst>
                </a:gridCol>
              </a:tblGrid>
              <a:tr h="0">
                <a:tc>
                  <a:txBody>
                    <a:bodyPr/>
                    <a:lstStyle/>
                    <a:p>
                      <a:pPr algn="ctr">
                        <a:lnSpc>
                          <a:spcPct val="100000"/>
                        </a:lnSpc>
                        <a:buNone/>
                      </a:pPr>
                      <a:r>
                        <a:rPr lang="pt-BR" sz="1800" b="1" strike="noStrike" spc="-1">
                          <a:solidFill>
                            <a:srgbClr val="000000"/>
                          </a:solidFill>
                          <a:latin typeface="Calibri"/>
                        </a:rPr>
                        <a:t>Princípio do controle</a:t>
                      </a:r>
                      <a:endParaRPr lang="pt-BR" sz="1800" b="0" strike="noStrike" spc="-1">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gn="just">
                        <a:lnSpc>
                          <a:spcPct val="100000"/>
                        </a:lnSpc>
                        <a:buNone/>
                      </a:pPr>
                      <a:r>
                        <a:rPr lang="pt-BR" sz="1800" b="1" strike="noStrike" spc="-1">
                          <a:solidFill>
                            <a:srgbClr val="000000"/>
                          </a:solidFill>
                          <a:latin typeface="Calibri"/>
                        </a:rPr>
                        <a:t>É necessário controlar o trabalho realizado pelos operários, de modo a evitar tempo ocioso, esforço físico desnecessário e possíveis resistências.</a:t>
                      </a:r>
                      <a:endParaRPr lang="pt-BR" sz="1800" b="0" strike="noStrike" spc="-1">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0"/>
                  </a:ext>
                </a:extLst>
              </a:tr>
            </a:tbl>
          </a:graphicData>
        </a:graphic>
      </p:graphicFrame>
      <p:graphicFrame>
        <p:nvGraphicFramePr>
          <p:cNvPr id="202" name="Tabela 7"/>
          <p:cNvGraphicFramePr/>
          <p:nvPr/>
        </p:nvGraphicFramePr>
        <p:xfrm>
          <a:off x="192240" y="5033880"/>
          <a:ext cx="8951040" cy="1463040"/>
        </p:xfrm>
        <a:graphic>
          <a:graphicData uri="http://schemas.openxmlformats.org/drawingml/2006/table">
            <a:tbl>
              <a:tblPr/>
              <a:tblGrid>
                <a:gridCol w="4475520">
                  <a:extLst>
                    <a:ext uri="{9D8B030D-6E8A-4147-A177-3AD203B41FA5}">
                      <a16:colId xmlns:a16="http://schemas.microsoft.com/office/drawing/2014/main" val="20000"/>
                    </a:ext>
                  </a:extLst>
                </a:gridCol>
                <a:gridCol w="4475520">
                  <a:extLst>
                    <a:ext uri="{9D8B030D-6E8A-4147-A177-3AD203B41FA5}">
                      <a16:colId xmlns:a16="http://schemas.microsoft.com/office/drawing/2014/main" val="20001"/>
                    </a:ext>
                  </a:extLst>
                </a:gridCol>
              </a:tblGrid>
              <a:tr h="0">
                <a:tc>
                  <a:txBody>
                    <a:bodyPr/>
                    <a:lstStyle/>
                    <a:p>
                      <a:pPr algn="ctr">
                        <a:lnSpc>
                          <a:spcPct val="100000"/>
                        </a:lnSpc>
                        <a:buNone/>
                      </a:pPr>
                      <a:r>
                        <a:rPr lang="pt-BR" sz="1800" b="1" strike="noStrike" spc="-1">
                          <a:solidFill>
                            <a:srgbClr val="000000"/>
                          </a:solidFill>
                          <a:latin typeface="Calibri"/>
                        </a:rPr>
                        <a:t>Princípio da execução</a:t>
                      </a:r>
                      <a:endParaRPr lang="pt-BR" sz="1800" b="0" strike="noStrike" spc="-1">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gn="just">
                        <a:lnSpc>
                          <a:spcPct val="100000"/>
                        </a:lnSpc>
                        <a:buNone/>
                      </a:pPr>
                      <a:r>
                        <a:rPr lang="pt-BR" sz="1800" b="1" strike="noStrike" spc="-1">
                          <a:solidFill>
                            <a:srgbClr val="000000"/>
                          </a:solidFill>
                          <a:latin typeface="Calibri"/>
                        </a:rPr>
                        <a:t>É necessário distribuir as tarefas e responsabilidades para cada trabalhador, buscando um sistema de produção industrial disciplinado, objetivo e com o melhor custo-benefício possível.</a:t>
                      </a:r>
                      <a:endParaRPr lang="pt-BR" sz="1800" b="0" strike="noStrike" spc="-1">
                        <a:latin typeface="Arial"/>
                      </a:endParaRPr>
                    </a:p>
                  </a:txBody>
                  <a:tcPr marL="66600" marR="66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0"/>
                  </a:ext>
                </a:extLst>
              </a:tr>
            </a:tbl>
          </a:graphicData>
        </a:graphic>
      </p:graphicFrame>
      <p:sp>
        <p:nvSpPr>
          <p:cNvPr id="203" name="CaixaDeTexto 1"/>
          <p:cNvSpPr/>
          <p:nvPr/>
        </p:nvSpPr>
        <p:spPr>
          <a:xfrm>
            <a:off x="9322560" y="2564640"/>
            <a:ext cx="2676960" cy="3852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pt-BR" sz="1300" b="1" strike="noStrike" spc="-1">
                <a:solidFill>
                  <a:srgbClr val="000000"/>
                </a:solidFill>
                <a:latin typeface="Arial"/>
              </a:rPr>
              <a:t>Frederick Winslow Taylor</a:t>
            </a:r>
            <a:r>
              <a:rPr lang="pt-BR" sz="1300" b="0" strike="noStrike" spc="-1">
                <a:solidFill>
                  <a:srgbClr val="000000"/>
                </a:solidFill>
                <a:latin typeface="Arial"/>
              </a:rPr>
              <a:t> (</a:t>
            </a:r>
            <a:r>
              <a:rPr lang="pt-BR" sz="1300" b="0" strike="noStrike" spc="-1">
                <a:solidFill>
                  <a:srgbClr val="000000"/>
                </a:solidFill>
                <a:latin typeface="Arial"/>
                <a:hlinkClick r:id="rId3"/>
              </a:rPr>
              <a:t>Filadélfia</a:t>
            </a:r>
            <a:r>
              <a:rPr lang="pt-BR" sz="1300" b="0" strike="noStrike" spc="-1">
                <a:solidFill>
                  <a:srgbClr val="000000"/>
                </a:solidFill>
                <a:latin typeface="Arial"/>
              </a:rPr>
              <a:t>, </a:t>
            </a:r>
            <a:r>
              <a:rPr lang="pt-BR" sz="1300" b="0" strike="noStrike" spc="-1">
                <a:solidFill>
                  <a:srgbClr val="000000"/>
                </a:solidFill>
                <a:latin typeface="Arial"/>
                <a:hlinkClick r:id="rId4"/>
              </a:rPr>
              <a:t>20 de março</a:t>
            </a:r>
            <a:r>
              <a:rPr lang="pt-BR" sz="1300" b="0" strike="noStrike" spc="-1">
                <a:solidFill>
                  <a:srgbClr val="000000"/>
                </a:solidFill>
                <a:latin typeface="Arial"/>
              </a:rPr>
              <a:t> de </a:t>
            </a:r>
            <a:r>
              <a:rPr lang="pt-BR" sz="1300" b="0" strike="noStrike" spc="-1">
                <a:solidFill>
                  <a:srgbClr val="000000"/>
                </a:solidFill>
                <a:latin typeface="Arial"/>
                <a:hlinkClick r:id="rId5"/>
              </a:rPr>
              <a:t>1856</a:t>
            </a:r>
            <a:r>
              <a:rPr lang="pt-BR" sz="1300" b="0" strike="noStrike" spc="-1">
                <a:solidFill>
                  <a:srgbClr val="000000"/>
                </a:solidFill>
                <a:latin typeface="Arial"/>
              </a:rPr>
              <a:t> – Filadélfia, </a:t>
            </a:r>
            <a:r>
              <a:rPr lang="pt-BR" sz="1300" b="0" strike="noStrike" spc="-1">
                <a:solidFill>
                  <a:srgbClr val="000000"/>
                </a:solidFill>
                <a:latin typeface="Arial"/>
                <a:hlinkClick r:id="rId6"/>
              </a:rPr>
              <a:t>21 de março</a:t>
            </a:r>
            <a:r>
              <a:rPr lang="pt-BR" sz="1300" b="0" strike="noStrike" spc="-1">
                <a:solidFill>
                  <a:srgbClr val="000000"/>
                </a:solidFill>
                <a:latin typeface="Arial"/>
              </a:rPr>
              <a:t> de </a:t>
            </a:r>
            <a:r>
              <a:rPr lang="pt-BR" sz="1300" b="0" strike="noStrike" spc="-1">
                <a:solidFill>
                  <a:srgbClr val="000000"/>
                </a:solidFill>
                <a:latin typeface="Arial"/>
                <a:hlinkClick r:id="rId7"/>
              </a:rPr>
              <a:t>1915</a:t>
            </a:r>
            <a:r>
              <a:rPr lang="pt-BR" sz="1300" b="0" strike="noStrike" spc="-1">
                <a:solidFill>
                  <a:srgbClr val="000000"/>
                </a:solidFill>
                <a:latin typeface="Arial"/>
              </a:rPr>
              <a:t>) foi um </a:t>
            </a:r>
            <a:r>
              <a:rPr lang="pt-BR" sz="1300" b="0" strike="noStrike" spc="-1">
                <a:solidFill>
                  <a:srgbClr val="000000"/>
                </a:solidFill>
                <a:latin typeface="Arial"/>
                <a:hlinkClick r:id="rId8"/>
              </a:rPr>
              <a:t>engenheiro mecânico</a:t>
            </a:r>
            <a:r>
              <a:rPr lang="pt-BR" sz="1300" b="0" strike="noStrike" spc="-1">
                <a:solidFill>
                  <a:srgbClr val="000000"/>
                </a:solidFill>
                <a:latin typeface="Arial"/>
              </a:rPr>
              <a:t> </a:t>
            </a:r>
            <a:r>
              <a:rPr lang="pt-BR" sz="1300" b="0" strike="noStrike" spc="-1">
                <a:solidFill>
                  <a:srgbClr val="000000"/>
                </a:solidFill>
                <a:latin typeface="Arial"/>
                <a:hlinkClick r:id="rId9"/>
              </a:rPr>
              <a:t>estadunidense</a:t>
            </a:r>
            <a:r>
              <a:rPr lang="pt-BR" sz="1300" b="0" strike="noStrike" spc="-1">
                <a:solidFill>
                  <a:srgbClr val="000000"/>
                </a:solidFill>
                <a:latin typeface="Arial"/>
              </a:rPr>
              <a:t>. Era técnico em mecânica e operário, formou-se engenheiro mecânico estudando à noite. Escreveu o livro "Os Princípios da Administração Científica", publicado em 1911. É considerado "o pai" da </a:t>
            </a:r>
            <a:r>
              <a:rPr lang="pt-BR" sz="1300" b="0" strike="noStrike" spc="-1">
                <a:solidFill>
                  <a:srgbClr val="000000"/>
                </a:solidFill>
                <a:latin typeface="Arial"/>
                <a:hlinkClick r:id="rId10"/>
              </a:rPr>
              <a:t>Administração Científica</a:t>
            </a:r>
            <a:r>
              <a:rPr lang="pt-BR" sz="1300" b="0" strike="noStrike" spc="-1">
                <a:solidFill>
                  <a:srgbClr val="000000"/>
                </a:solidFill>
                <a:latin typeface="Arial"/>
              </a:rPr>
              <a:t>, por propor a utilização de </a:t>
            </a:r>
            <a:r>
              <a:rPr lang="pt-BR" sz="1300" b="0" strike="noStrike" spc="-1">
                <a:solidFill>
                  <a:srgbClr val="000000"/>
                </a:solidFill>
                <a:latin typeface="Arial"/>
                <a:hlinkClick r:id="rId11"/>
              </a:rPr>
              <a:t>métodos científicos</a:t>
            </a:r>
            <a:r>
              <a:rPr lang="pt-BR" sz="1300" b="0" strike="noStrike" spc="-1">
                <a:solidFill>
                  <a:srgbClr val="000000"/>
                </a:solidFill>
                <a:latin typeface="Arial"/>
              </a:rPr>
              <a:t> </a:t>
            </a:r>
            <a:r>
              <a:rPr lang="pt-BR" sz="1300" b="0" strike="noStrike" spc="-1">
                <a:solidFill>
                  <a:srgbClr val="000000"/>
                </a:solidFill>
                <a:latin typeface="Arial"/>
                <a:hlinkClick r:id="rId12"/>
              </a:rPr>
              <a:t>cartesianos</a:t>
            </a:r>
            <a:r>
              <a:rPr lang="pt-BR" sz="1300" b="0" strike="noStrike" spc="-1">
                <a:solidFill>
                  <a:srgbClr val="000000"/>
                </a:solidFill>
                <a:latin typeface="Arial"/>
              </a:rPr>
              <a:t> na administração de empresas. Seu foco era a eficiência e a eficácia operacional na administração industrial e comercial.</a:t>
            </a:r>
            <a:r>
              <a:rPr lang="pt-BR" sz="1300" b="0" strike="noStrike" spc="-1" baseline="30000">
                <a:solidFill>
                  <a:srgbClr val="000000"/>
                </a:solidFill>
                <a:latin typeface="Arial"/>
                <a:hlinkClick r:id="rId13"/>
              </a:rPr>
              <a:t>[2]</a:t>
            </a:r>
            <a:endParaRPr lang="pt-BR" sz="13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 name="Picture 2"/>
          <p:cNvPicPr/>
          <p:nvPr/>
        </p:nvPicPr>
        <p:blipFill>
          <a:blip r:embed="rId2"/>
          <a:stretch/>
        </p:blipFill>
        <p:spPr>
          <a:xfrm>
            <a:off x="10339920" y="0"/>
            <a:ext cx="1764720" cy="1973520"/>
          </a:xfrm>
          <a:prstGeom prst="rect">
            <a:avLst/>
          </a:prstGeom>
          <a:ln w="0">
            <a:noFill/>
          </a:ln>
        </p:spPr>
      </p:pic>
      <p:sp>
        <p:nvSpPr>
          <p:cNvPr id="205" name="CaixaDeTexto 3"/>
          <p:cNvSpPr/>
          <p:nvPr/>
        </p:nvSpPr>
        <p:spPr>
          <a:xfrm>
            <a:off x="9043560" y="1973880"/>
            <a:ext cx="3147840" cy="4470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pt-BR" sz="1200" b="1" strike="noStrike" spc="-1">
                <a:solidFill>
                  <a:srgbClr val="000000"/>
                </a:solidFill>
                <a:latin typeface="Arial"/>
              </a:rPr>
              <a:t>Henry Ford</a:t>
            </a:r>
            <a:r>
              <a:rPr lang="pt-BR" sz="1200" b="0" strike="noStrike" spc="-1">
                <a:solidFill>
                  <a:srgbClr val="000000"/>
                </a:solidFill>
                <a:latin typeface="Arial"/>
              </a:rPr>
              <a:t> (Greenfield Township, atual </a:t>
            </a:r>
            <a:r>
              <a:rPr lang="pt-BR" sz="1200" b="0" strike="noStrike" spc="-1">
                <a:solidFill>
                  <a:srgbClr val="000000"/>
                </a:solidFill>
                <a:latin typeface="Arial"/>
                <a:hlinkClick r:id="rId3"/>
              </a:rPr>
              <a:t>Condado de Wayne</a:t>
            </a:r>
            <a:r>
              <a:rPr lang="pt-BR" sz="1200" b="0" strike="noStrike" spc="-1">
                <a:solidFill>
                  <a:srgbClr val="000000"/>
                </a:solidFill>
                <a:latin typeface="Arial"/>
              </a:rPr>
              <a:t>, </a:t>
            </a:r>
            <a:r>
              <a:rPr lang="pt-BR" sz="1200" b="0" strike="noStrike" spc="-1">
                <a:solidFill>
                  <a:srgbClr val="000000"/>
                </a:solidFill>
                <a:latin typeface="Arial"/>
                <a:hlinkClick r:id="rId4"/>
              </a:rPr>
              <a:t>30 de julho</a:t>
            </a:r>
            <a:r>
              <a:rPr lang="pt-BR" sz="1200" b="0" strike="noStrike" spc="-1">
                <a:solidFill>
                  <a:srgbClr val="000000"/>
                </a:solidFill>
                <a:latin typeface="Arial"/>
              </a:rPr>
              <a:t> de </a:t>
            </a:r>
            <a:r>
              <a:rPr lang="pt-BR" sz="1200" b="0" strike="noStrike" spc="-1">
                <a:solidFill>
                  <a:srgbClr val="000000"/>
                </a:solidFill>
                <a:latin typeface="Arial"/>
                <a:hlinkClick r:id="rId5"/>
              </a:rPr>
              <a:t>1863</a:t>
            </a:r>
            <a:r>
              <a:rPr lang="pt-BR" sz="1200" b="0" strike="noStrike" spc="-1">
                <a:solidFill>
                  <a:srgbClr val="000000"/>
                </a:solidFill>
                <a:latin typeface="Arial"/>
              </a:rPr>
              <a:t> — </a:t>
            </a:r>
            <a:r>
              <a:rPr lang="pt-BR" sz="1200" b="0" strike="noStrike" spc="-1">
                <a:solidFill>
                  <a:srgbClr val="000000"/>
                </a:solidFill>
                <a:latin typeface="Arial"/>
                <a:hlinkClick r:id="rId6"/>
              </a:rPr>
              <a:t>Dearborn</a:t>
            </a:r>
            <a:r>
              <a:rPr lang="pt-BR" sz="1200" b="0" strike="noStrike" spc="-1">
                <a:solidFill>
                  <a:srgbClr val="000000"/>
                </a:solidFill>
                <a:latin typeface="Arial"/>
              </a:rPr>
              <a:t>, </a:t>
            </a:r>
            <a:r>
              <a:rPr lang="pt-BR" sz="1200" b="0" strike="noStrike" spc="-1">
                <a:solidFill>
                  <a:srgbClr val="000000"/>
                </a:solidFill>
                <a:latin typeface="Arial"/>
                <a:hlinkClick r:id="rId7"/>
              </a:rPr>
              <a:t>7 de abril</a:t>
            </a:r>
            <a:r>
              <a:rPr lang="pt-BR" sz="1200" b="0" strike="noStrike" spc="-1">
                <a:solidFill>
                  <a:srgbClr val="000000"/>
                </a:solidFill>
                <a:latin typeface="Arial"/>
              </a:rPr>
              <a:t> de </a:t>
            </a:r>
            <a:r>
              <a:rPr lang="pt-BR" sz="1200" b="0" strike="noStrike" spc="-1">
                <a:solidFill>
                  <a:srgbClr val="000000"/>
                </a:solidFill>
                <a:latin typeface="Arial"/>
                <a:hlinkClick r:id="rId8"/>
              </a:rPr>
              <a:t>1947</a:t>
            </a:r>
            <a:r>
              <a:rPr lang="pt-BR" sz="1200" b="0" strike="noStrike" spc="-1">
                <a:solidFill>
                  <a:srgbClr val="000000"/>
                </a:solidFill>
                <a:latin typeface="Arial"/>
              </a:rPr>
              <a:t>) foi um </a:t>
            </a:r>
            <a:r>
              <a:rPr lang="pt-BR" sz="1200" b="0" strike="noStrike" spc="-1">
                <a:solidFill>
                  <a:srgbClr val="000000"/>
                </a:solidFill>
                <a:latin typeface="Arial"/>
                <a:hlinkClick r:id="rId9"/>
              </a:rPr>
              <a:t>empreendedor</a:t>
            </a:r>
            <a:r>
              <a:rPr lang="pt-BR" sz="1200" b="0" strike="noStrike" spc="-1">
                <a:solidFill>
                  <a:srgbClr val="000000"/>
                </a:solidFill>
                <a:latin typeface="Arial"/>
              </a:rPr>
              <a:t> e </a:t>
            </a:r>
            <a:r>
              <a:rPr lang="pt-BR" sz="1200" b="0" strike="noStrike" spc="-1">
                <a:solidFill>
                  <a:srgbClr val="000000"/>
                </a:solidFill>
                <a:latin typeface="Arial"/>
                <a:hlinkClick r:id="rId10"/>
              </a:rPr>
              <a:t>engenheiro mecânico</a:t>
            </a:r>
            <a:r>
              <a:rPr lang="pt-BR" sz="1200" b="0" strike="noStrike" spc="-1">
                <a:solidFill>
                  <a:srgbClr val="000000"/>
                </a:solidFill>
                <a:latin typeface="Arial"/>
              </a:rPr>
              <a:t> </a:t>
            </a:r>
            <a:r>
              <a:rPr lang="pt-BR" sz="1200" b="0" strike="noStrike" spc="-1">
                <a:solidFill>
                  <a:srgbClr val="000000"/>
                </a:solidFill>
                <a:latin typeface="Arial"/>
                <a:hlinkClick r:id="rId11"/>
              </a:rPr>
              <a:t>estadunidense</a:t>
            </a:r>
            <a:r>
              <a:rPr lang="pt-BR" sz="1200" b="0" strike="noStrike" spc="-1">
                <a:solidFill>
                  <a:srgbClr val="000000"/>
                </a:solidFill>
                <a:latin typeface="Arial"/>
              </a:rPr>
              <a:t>, fundador da </a:t>
            </a:r>
            <a:r>
              <a:rPr lang="pt-BR" sz="1200" b="0" strike="noStrike" spc="-1">
                <a:solidFill>
                  <a:srgbClr val="000000"/>
                </a:solidFill>
                <a:latin typeface="Arial"/>
                <a:hlinkClick r:id="rId12"/>
              </a:rPr>
              <a:t>Ford Motor </a:t>
            </a:r>
            <a:r>
              <a:rPr lang="pt-BR" sz="1200" b="0" strike="noStrike" spc="-1">
                <a:solidFill>
                  <a:srgbClr val="000000"/>
                </a:solidFill>
                <a:latin typeface="Arial"/>
                <a:hlinkClick r:id="rId12"/>
              </a:rPr>
              <a:t>Company</a:t>
            </a:r>
            <a:r>
              <a:rPr lang="pt-BR" sz="1200" b="0" strike="noStrike" spc="-1">
                <a:solidFill>
                  <a:srgbClr val="000000"/>
                </a:solidFill>
                <a:latin typeface="Arial"/>
              </a:rPr>
              <a:t>, autor dos livros </a:t>
            </a:r>
            <a:r>
              <a:rPr lang="pt-BR" sz="1200" b="0" i="1" strike="noStrike" spc="-1">
                <a:solidFill>
                  <a:srgbClr val="000000"/>
                </a:solidFill>
                <a:latin typeface="Arial"/>
              </a:rPr>
              <a:t>Minha </a:t>
            </a:r>
            <a:r>
              <a:rPr lang="pt-BR" sz="1200" b="0" i="1" strike="noStrike" spc="-1">
                <a:solidFill>
                  <a:srgbClr val="000000"/>
                </a:solidFill>
                <a:latin typeface="Arial"/>
                <a:hlinkClick r:id="rId13"/>
              </a:rPr>
              <a:t>filosofia</a:t>
            </a:r>
            <a:r>
              <a:rPr lang="pt-BR" sz="1200" b="0" i="1" strike="noStrike" spc="-1">
                <a:solidFill>
                  <a:srgbClr val="000000"/>
                </a:solidFill>
                <a:latin typeface="Arial"/>
              </a:rPr>
              <a:t> de indústria</a:t>
            </a:r>
            <a:r>
              <a:rPr lang="pt-BR" sz="1200" b="0" strike="noStrike" spc="-1">
                <a:solidFill>
                  <a:srgbClr val="000000"/>
                </a:solidFill>
                <a:latin typeface="Arial"/>
              </a:rPr>
              <a:t> e </a:t>
            </a:r>
            <a:r>
              <a:rPr lang="pt-BR" sz="1200" b="0" i="1" strike="noStrike" spc="-1">
                <a:solidFill>
                  <a:srgbClr val="000000"/>
                </a:solidFill>
                <a:latin typeface="Arial"/>
              </a:rPr>
              <a:t>Minha vida e minha obra</a:t>
            </a:r>
            <a:r>
              <a:rPr lang="pt-BR" sz="1200" b="0" strike="noStrike" spc="-1" baseline="30000">
                <a:solidFill>
                  <a:srgbClr val="000000"/>
                </a:solidFill>
                <a:latin typeface="Arial"/>
                <a:hlinkClick r:id="rId14"/>
              </a:rPr>
              <a:t>[2]</a:t>
            </a:r>
            <a:r>
              <a:rPr lang="pt-BR" sz="1200" b="0" strike="noStrike" spc="-1">
                <a:solidFill>
                  <a:srgbClr val="000000"/>
                </a:solidFill>
                <a:latin typeface="Arial"/>
              </a:rPr>
              <a:t>, e o primeiro empresário a aplicar a </a:t>
            </a:r>
            <a:r>
              <a:rPr lang="pt-BR" sz="1200" b="0" strike="noStrike" spc="-1">
                <a:solidFill>
                  <a:srgbClr val="000000"/>
                </a:solidFill>
                <a:latin typeface="Arial"/>
                <a:hlinkClick r:id="rId15"/>
              </a:rPr>
              <a:t>montagem em série</a:t>
            </a:r>
            <a:r>
              <a:rPr lang="pt-BR" sz="1200" b="0" strike="noStrike" spc="-1">
                <a:solidFill>
                  <a:srgbClr val="000000"/>
                </a:solidFill>
                <a:latin typeface="Arial"/>
              </a:rPr>
              <a:t> de forma a </a:t>
            </a:r>
            <a:r>
              <a:rPr lang="pt-BR" sz="1200" b="0" strike="noStrike" spc="-1">
                <a:solidFill>
                  <a:srgbClr val="000000"/>
                </a:solidFill>
                <a:latin typeface="Arial"/>
                <a:hlinkClick r:id="rId16"/>
              </a:rPr>
              <a:t>produzir em massa</a:t>
            </a:r>
            <a:r>
              <a:rPr lang="pt-BR" sz="1200" b="0" strike="noStrike" spc="-1">
                <a:solidFill>
                  <a:srgbClr val="000000"/>
                </a:solidFill>
                <a:latin typeface="Arial"/>
              </a:rPr>
              <a:t> </a:t>
            </a:r>
            <a:r>
              <a:rPr lang="pt-BR" sz="1200" b="0" strike="noStrike" spc="-1">
                <a:solidFill>
                  <a:srgbClr val="000000"/>
                </a:solidFill>
                <a:latin typeface="Arial"/>
                <a:hlinkClick r:id="rId17"/>
              </a:rPr>
              <a:t>automóveis</a:t>
            </a:r>
            <a:r>
              <a:rPr lang="pt-BR" sz="1200" b="0" strike="noStrike" spc="-1">
                <a:solidFill>
                  <a:srgbClr val="000000"/>
                </a:solidFill>
                <a:latin typeface="Arial"/>
              </a:rPr>
              <a:t> em menos tempo</a:t>
            </a:r>
            <a:r>
              <a:rPr lang="pt-BR" sz="1200" b="0" strike="noStrike" spc="-1" baseline="30000">
                <a:solidFill>
                  <a:srgbClr val="000000"/>
                </a:solidFill>
                <a:latin typeface="Arial"/>
                <a:hlinkClick r:id="rId18"/>
              </a:rPr>
              <a:t>[3]</a:t>
            </a:r>
            <a:r>
              <a:rPr lang="pt-BR" sz="1200" b="0" strike="noStrike" spc="-1">
                <a:solidFill>
                  <a:srgbClr val="000000"/>
                </a:solidFill>
                <a:latin typeface="Arial"/>
              </a:rPr>
              <a:t> e a um menor </a:t>
            </a:r>
            <a:r>
              <a:rPr lang="pt-BR" sz="1200" b="0" strike="noStrike" spc="-1">
                <a:solidFill>
                  <a:srgbClr val="000000"/>
                </a:solidFill>
                <a:latin typeface="Arial"/>
                <a:hlinkClick r:id="rId19"/>
              </a:rPr>
              <a:t>custo</a:t>
            </a:r>
            <a:r>
              <a:rPr lang="pt-BR" sz="1200" b="0" strike="noStrike" spc="-1">
                <a:solidFill>
                  <a:srgbClr val="000000"/>
                </a:solidFill>
                <a:latin typeface="Arial"/>
              </a:rPr>
              <a:t>.</a:t>
            </a:r>
            <a:r>
              <a:rPr lang="pt-BR" sz="1200" b="0" strike="noStrike" spc="-1" baseline="30000">
                <a:solidFill>
                  <a:srgbClr val="000000"/>
                </a:solidFill>
                <a:latin typeface="Arial"/>
                <a:hlinkClick r:id="rId20"/>
              </a:rPr>
              <a:t>[4]</a:t>
            </a:r>
            <a:r>
              <a:rPr lang="pt-BR" sz="1200" b="0" strike="noStrike" spc="-1">
                <a:solidFill>
                  <a:srgbClr val="000000"/>
                </a:solidFill>
                <a:latin typeface="Arial"/>
              </a:rPr>
              <a:t> A introdução de seu modelo </a:t>
            </a:r>
            <a:r>
              <a:rPr lang="pt-BR" sz="1200" b="0" strike="noStrike" spc="-1">
                <a:solidFill>
                  <a:srgbClr val="000000"/>
                </a:solidFill>
                <a:latin typeface="Arial"/>
                <a:hlinkClick r:id="rId21"/>
              </a:rPr>
              <a:t>Ford T</a:t>
            </a:r>
            <a:r>
              <a:rPr lang="pt-BR" sz="1200" b="0" strike="noStrike" spc="-1">
                <a:solidFill>
                  <a:srgbClr val="000000"/>
                </a:solidFill>
                <a:latin typeface="Arial"/>
              </a:rPr>
              <a:t> revolucionou os </a:t>
            </a:r>
            <a:r>
              <a:rPr lang="pt-BR" sz="1200" b="0" strike="noStrike" spc="-1">
                <a:solidFill>
                  <a:srgbClr val="000000"/>
                </a:solidFill>
                <a:latin typeface="Arial"/>
                <a:hlinkClick r:id="rId22"/>
              </a:rPr>
              <a:t>transportes</a:t>
            </a:r>
            <a:r>
              <a:rPr lang="pt-BR" sz="1200" b="0" strike="noStrike" spc="-1">
                <a:solidFill>
                  <a:srgbClr val="000000"/>
                </a:solidFill>
                <a:latin typeface="Arial"/>
              </a:rPr>
              <a:t> e a </a:t>
            </a:r>
            <a:r>
              <a:rPr lang="pt-BR" sz="1200" b="0" strike="noStrike" spc="-1">
                <a:solidFill>
                  <a:srgbClr val="000000"/>
                </a:solidFill>
                <a:latin typeface="Arial"/>
                <a:hlinkClick r:id="rId23"/>
              </a:rPr>
              <a:t>indústria</a:t>
            </a:r>
            <a:r>
              <a:rPr lang="pt-BR" sz="1200" b="0" strike="noStrike" spc="-1">
                <a:solidFill>
                  <a:srgbClr val="000000"/>
                </a:solidFill>
                <a:latin typeface="Arial"/>
              </a:rPr>
              <a:t> dos </a:t>
            </a:r>
            <a:r>
              <a:rPr lang="pt-BR" sz="1200" b="0" strike="noStrike" spc="-1">
                <a:solidFill>
                  <a:srgbClr val="000000"/>
                </a:solidFill>
                <a:latin typeface="Arial"/>
                <a:hlinkClick r:id="rId24"/>
              </a:rPr>
              <a:t>Estados Unidos</a:t>
            </a:r>
            <a:r>
              <a:rPr lang="pt-BR" sz="1200" b="0" strike="noStrike" spc="-1">
                <a:solidFill>
                  <a:srgbClr val="000000"/>
                </a:solidFill>
                <a:latin typeface="Arial"/>
              </a:rPr>
              <a:t>.</a:t>
            </a:r>
            <a:r>
              <a:rPr lang="pt-BR" sz="1200" b="0" strike="noStrike" spc="-1" baseline="30000">
                <a:solidFill>
                  <a:srgbClr val="000000"/>
                </a:solidFill>
                <a:latin typeface="Arial"/>
                <a:hlinkClick r:id="rId25"/>
              </a:rPr>
              <a:t>[5]</a:t>
            </a:r>
            <a:r>
              <a:rPr lang="pt-BR" sz="1200" b="0" strike="noStrike" spc="-1">
                <a:solidFill>
                  <a:srgbClr val="000000"/>
                </a:solidFill>
                <a:latin typeface="Arial"/>
              </a:rPr>
              <a:t> Ford foi um </a:t>
            </a:r>
            <a:r>
              <a:rPr lang="pt-BR" sz="1200" b="0" strike="noStrike" spc="-1">
                <a:solidFill>
                  <a:srgbClr val="000000"/>
                </a:solidFill>
                <a:latin typeface="Arial"/>
                <a:hlinkClick r:id="rId26"/>
              </a:rPr>
              <a:t>inventor</a:t>
            </a:r>
            <a:r>
              <a:rPr lang="pt-BR" sz="1200" b="0" strike="noStrike" spc="-1">
                <a:solidFill>
                  <a:srgbClr val="000000"/>
                </a:solidFill>
                <a:latin typeface="Arial"/>
              </a:rPr>
              <a:t> prolífico e registrou 161 </a:t>
            </a:r>
            <a:r>
              <a:rPr lang="pt-BR" sz="1200" b="0" strike="noStrike" spc="-1">
                <a:solidFill>
                  <a:srgbClr val="000000"/>
                </a:solidFill>
                <a:latin typeface="Arial"/>
                <a:hlinkClick r:id="rId27"/>
              </a:rPr>
              <a:t>patentes</a:t>
            </a:r>
            <a:r>
              <a:rPr lang="pt-BR" sz="1200" b="0" strike="noStrike" spc="-1">
                <a:solidFill>
                  <a:srgbClr val="000000"/>
                </a:solidFill>
                <a:latin typeface="Arial"/>
              </a:rPr>
              <a:t> nos </a:t>
            </a:r>
            <a:r>
              <a:rPr lang="pt-BR" sz="1200" b="0" strike="noStrike" spc="-1">
                <a:solidFill>
                  <a:srgbClr val="000000"/>
                </a:solidFill>
                <a:latin typeface="Arial"/>
                <a:hlinkClick r:id="rId28"/>
              </a:rPr>
              <a:t>Estados Unidos</a:t>
            </a:r>
            <a:r>
              <a:rPr lang="pt-BR" sz="1200" b="0" strike="noStrike" spc="-1">
                <a:solidFill>
                  <a:srgbClr val="000000"/>
                </a:solidFill>
                <a:latin typeface="Arial"/>
              </a:rPr>
              <a:t>.</a:t>
            </a:r>
            <a:r>
              <a:rPr lang="pt-BR" sz="1200" b="0" strike="noStrike" spc="-1" baseline="30000">
                <a:solidFill>
                  <a:srgbClr val="000000"/>
                </a:solidFill>
                <a:latin typeface="Arial"/>
                <a:hlinkClick r:id="rId29"/>
              </a:rPr>
              <a:t>[6]</a:t>
            </a:r>
            <a:r>
              <a:rPr lang="pt-BR" sz="1200" b="0" strike="noStrike" spc="-1">
                <a:solidFill>
                  <a:srgbClr val="000000"/>
                </a:solidFill>
                <a:latin typeface="Arial"/>
              </a:rPr>
              <a:t> Como único dono da </a:t>
            </a:r>
            <a:r>
              <a:rPr lang="pt-BR" sz="1200" b="0" i="1" strike="noStrike" spc="-1">
                <a:solidFill>
                  <a:srgbClr val="000000"/>
                </a:solidFill>
                <a:latin typeface="Arial"/>
              </a:rPr>
              <a:t>Ford Company</a:t>
            </a:r>
            <a:r>
              <a:rPr lang="pt-BR" sz="1200" b="0" strike="noStrike" spc="-1">
                <a:solidFill>
                  <a:srgbClr val="000000"/>
                </a:solidFill>
                <a:latin typeface="Arial"/>
              </a:rPr>
              <a:t>, ele se tornou um dos homens mais ricos e conhecidos do mundo.</a:t>
            </a:r>
            <a:r>
              <a:rPr lang="pt-BR" sz="1200" b="0" strike="noStrike" spc="-1" baseline="30000">
                <a:solidFill>
                  <a:srgbClr val="000000"/>
                </a:solidFill>
                <a:latin typeface="Arial"/>
                <a:hlinkClick r:id="rId30"/>
              </a:rPr>
              <a:t>[7]</a:t>
            </a:r>
            <a:r>
              <a:rPr lang="pt-BR" sz="1200" b="0" strike="noStrike" spc="-1">
                <a:solidFill>
                  <a:srgbClr val="000000"/>
                </a:solidFill>
                <a:latin typeface="Arial"/>
              </a:rPr>
              <a:t> No dia 16 de junho de 1903, dia da fundação da Ford Motor Company, foi investido um </a:t>
            </a:r>
            <a:r>
              <a:rPr lang="pt-BR" sz="1200" b="0" strike="noStrike" spc="-1">
                <a:solidFill>
                  <a:srgbClr val="000000"/>
                </a:solidFill>
                <a:latin typeface="Arial"/>
                <a:hlinkClick r:id="rId31"/>
              </a:rPr>
              <a:t>capital</a:t>
            </a:r>
            <a:r>
              <a:rPr lang="pt-BR" sz="1200" b="0" strike="noStrike" spc="-1">
                <a:solidFill>
                  <a:srgbClr val="000000"/>
                </a:solidFill>
                <a:latin typeface="Arial"/>
              </a:rPr>
              <a:t> de US$ 150 000 (em valores da época), de 12 sócios, sendo que US$ 28 000 foram investidos pelo próprio Ford, com então 40 anos na época.</a:t>
            </a:r>
            <a:endParaRPr lang="pt-BR" sz="1200" b="0" strike="noStrike" spc="-1">
              <a:latin typeface="Arial"/>
            </a:endParaRPr>
          </a:p>
        </p:txBody>
      </p:sp>
      <p:sp>
        <p:nvSpPr>
          <p:cNvPr id="206" name="CaixaDeTexto 5"/>
          <p:cNvSpPr/>
          <p:nvPr/>
        </p:nvSpPr>
        <p:spPr>
          <a:xfrm>
            <a:off x="243000" y="982080"/>
            <a:ext cx="8499240" cy="4844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pt-BR" sz="2400" b="0" strike="noStrike" spc="-1">
                <a:solidFill>
                  <a:srgbClr val="000000"/>
                </a:solidFill>
                <a:latin typeface="Raleway"/>
              </a:rPr>
              <a:t>O </a:t>
            </a:r>
            <a:r>
              <a:rPr lang="pt-BR" sz="2400" b="1" strike="noStrike" spc="-1">
                <a:solidFill>
                  <a:srgbClr val="000000"/>
                </a:solidFill>
                <a:latin typeface="inherit"/>
              </a:rPr>
              <a:t>fordismo</a:t>
            </a:r>
            <a:r>
              <a:rPr lang="pt-BR" sz="2400" b="0" strike="noStrike" spc="-1">
                <a:solidFill>
                  <a:srgbClr val="000000"/>
                </a:solidFill>
                <a:latin typeface="Raleway"/>
              </a:rPr>
              <a:t> foi um </a:t>
            </a:r>
            <a:r>
              <a:rPr lang="pt-BR" sz="2400" b="1" strike="noStrike" spc="-1">
                <a:solidFill>
                  <a:srgbClr val="000000"/>
                </a:solidFill>
                <a:latin typeface="inherit"/>
              </a:rPr>
              <a:t>modelo de produção industrial</a:t>
            </a:r>
            <a:r>
              <a:rPr lang="pt-BR" sz="2400" b="0" strike="noStrike" spc="-1">
                <a:solidFill>
                  <a:srgbClr val="000000"/>
                </a:solidFill>
                <a:latin typeface="Raleway"/>
              </a:rPr>
              <a:t> utilizado amplamente nos Estados Unidos e revolucionou a produção de automóveis, sendo adaptado para outras indústrias ao longo dos anos. </a:t>
            </a:r>
            <a:endParaRPr lang="pt-BR" sz="2400" b="0" strike="noStrike" spc="-1">
              <a:latin typeface="Arial"/>
            </a:endParaRPr>
          </a:p>
          <a:p>
            <a:pPr algn="just">
              <a:lnSpc>
                <a:spcPct val="100000"/>
              </a:lnSpc>
              <a:buNone/>
            </a:pPr>
            <a:endParaRPr lang="pt-BR" sz="2400" b="0" strike="noStrike" spc="-1">
              <a:latin typeface="Arial"/>
            </a:endParaRPr>
          </a:p>
          <a:p>
            <a:pPr algn="just">
              <a:lnSpc>
                <a:spcPct val="100000"/>
              </a:lnSpc>
              <a:buNone/>
            </a:pPr>
            <a:r>
              <a:rPr lang="pt-BR" sz="2400" b="0" strike="noStrike" spc="-1">
                <a:solidFill>
                  <a:srgbClr val="000000"/>
                </a:solidFill>
                <a:latin typeface="Raleway"/>
              </a:rPr>
              <a:t>Ford aperfeiçoou uma prática que já existia na Europa, desenvolvida por Frederick Taylor, e a adaptou para suas indústrias automobilísticas. Com as adaptações, como a </a:t>
            </a:r>
            <a:r>
              <a:rPr lang="pt-BR" sz="2400" b="1" strike="noStrike" spc="-1">
                <a:solidFill>
                  <a:srgbClr val="000000"/>
                </a:solidFill>
                <a:latin typeface="inherit"/>
              </a:rPr>
              <a:t>linha de montagem</a:t>
            </a:r>
            <a:r>
              <a:rPr lang="pt-BR" sz="2400" b="0" strike="noStrike" spc="-1">
                <a:solidFill>
                  <a:srgbClr val="000000"/>
                </a:solidFill>
                <a:latin typeface="Raleway"/>
              </a:rPr>
              <a:t> e a </a:t>
            </a:r>
            <a:r>
              <a:rPr lang="pt-BR" sz="2400" b="1" strike="noStrike" spc="-1">
                <a:solidFill>
                  <a:srgbClr val="000000"/>
                </a:solidFill>
                <a:latin typeface="inherit"/>
              </a:rPr>
              <a:t>padronização dos produtos fabricados</a:t>
            </a:r>
            <a:r>
              <a:rPr lang="pt-BR" sz="2400" b="0" strike="noStrike" spc="-1">
                <a:solidFill>
                  <a:srgbClr val="000000"/>
                </a:solidFill>
                <a:latin typeface="Raleway"/>
              </a:rPr>
              <a:t>, a produtividade era alta, e o tempo de produção, muito baixo, o que resultou em um modelo de sucesso no início de sua implementação.</a:t>
            </a:r>
            <a:endParaRPr lang="pt-BR" sz="24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aixaDeTexto 2"/>
          <p:cNvSpPr/>
          <p:nvPr/>
        </p:nvSpPr>
        <p:spPr>
          <a:xfrm>
            <a:off x="147600" y="256320"/>
            <a:ext cx="8750520" cy="5576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pt-BR" sz="2400" b="1" strike="noStrike" spc="-1">
                <a:solidFill>
                  <a:srgbClr val="000000"/>
                </a:solidFill>
                <a:latin typeface="inherit"/>
              </a:rPr>
              <a:t>Origem do fordismo</a:t>
            </a:r>
            <a:endParaRPr lang="pt-BR" sz="2400" b="0" strike="noStrike" spc="-1">
              <a:latin typeface="Arial"/>
            </a:endParaRPr>
          </a:p>
          <a:p>
            <a:pPr algn="just">
              <a:lnSpc>
                <a:spcPct val="100000"/>
              </a:lnSpc>
              <a:buNone/>
            </a:pPr>
            <a:r>
              <a:rPr lang="pt-BR" sz="2400" b="0" strike="noStrike" spc="-1">
                <a:solidFill>
                  <a:srgbClr val="000000"/>
                </a:solidFill>
                <a:latin typeface="Raleway"/>
              </a:rPr>
              <a:t>No fim do século XIX, a </a:t>
            </a:r>
            <a:r>
              <a:rPr lang="pt-BR" sz="2400" b="1" strike="noStrike" spc="-1">
                <a:solidFill>
                  <a:srgbClr val="000000"/>
                </a:solidFill>
                <a:latin typeface="inherit"/>
              </a:rPr>
              <a:t>Segunda Revolução Industrial</a:t>
            </a:r>
            <a:r>
              <a:rPr lang="pt-BR" sz="2400" b="0" strike="noStrike" spc="-1">
                <a:solidFill>
                  <a:srgbClr val="000000"/>
                </a:solidFill>
                <a:latin typeface="Raleway"/>
              </a:rPr>
              <a:t> aumentou, de forma considerável, a produção de mercadorias e, consequentemente, o número de indústrias pelo mundo. A partir desse momento, inovações foram criadas</a:t>
            </a:r>
            <a:endParaRPr lang="pt-BR" sz="2400" b="0" strike="noStrike" spc="-1">
              <a:latin typeface="Arial"/>
            </a:endParaRPr>
          </a:p>
          <a:p>
            <a:pPr algn="just">
              <a:lnSpc>
                <a:spcPct val="100000"/>
              </a:lnSpc>
              <a:buNone/>
            </a:pPr>
            <a:endParaRPr lang="pt-BR" sz="2400" b="0" strike="noStrike" spc="-1">
              <a:latin typeface="Arial"/>
            </a:endParaRPr>
          </a:p>
          <a:p>
            <a:pPr algn="just">
              <a:lnSpc>
                <a:spcPct val="100000"/>
              </a:lnSpc>
              <a:buNone/>
            </a:pPr>
            <a:r>
              <a:rPr lang="pt-BR" sz="2400" b="0" strike="noStrike" spc="-1">
                <a:solidFill>
                  <a:srgbClr val="000000"/>
                </a:solidFill>
                <a:latin typeface="Raleway"/>
              </a:rPr>
              <a:t>O </a:t>
            </a:r>
            <a:r>
              <a:rPr lang="pt-BR" sz="2400" b="1" strike="noStrike" spc="-1">
                <a:solidFill>
                  <a:srgbClr val="000000"/>
                </a:solidFill>
                <a:latin typeface="inherit"/>
              </a:rPr>
              <a:t>primeiro a produzir um modelo de produção industrial</a:t>
            </a:r>
            <a:r>
              <a:rPr lang="pt-BR" sz="2400" b="0" strike="noStrike" spc="-1">
                <a:solidFill>
                  <a:srgbClr val="000000"/>
                </a:solidFill>
                <a:latin typeface="Raleway"/>
              </a:rPr>
              <a:t> que desenvolveu um sistema que baseava a produção no tempo de movimento dos trabalhadores, o taylorismo. </a:t>
            </a:r>
            <a:endParaRPr lang="pt-BR" sz="2400" b="0" strike="noStrike" spc="-1">
              <a:latin typeface="Arial"/>
            </a:endParaRPr>
          </a:p>
          <a:p>
            <a:pPr algn="just">
              <a:lnSpc>
                <a:spcPct val="100000"/>
              </a:lnSpc>
              <a:buNone/>
            </a:pPr>
            <a:endParaRPr lang="pt-BR" sz="2400" b="0" strike="noStrike" spc="-1">
              <a:latin typeface="Arial"/>
            </a:endParaRPr>
          </a:p>
          <a:p>
            <a:pPr algn="just">
              <a:lnSpc>
                <a:spcPct val="100000"/>
              </a:lnSpc>
              <a:buNone/>
            </a:pPr>
            <a:r>
              <a:rPr lang="pt-BR" sz="2400" b="1" strike="noStrike" spc="-1">
                <a:solidFill>
                  <a:srgbClr val="000000"/>
                </a:solidFill>
                <a:latin typeface="inherit"/>
              </a:rPr>
              <a:t>Henry Ford melhorou as ideias de Taylor </a:t>
            </a:r>
            <a:r>
              <a:rPr lang="pt-BR" sz="2400" b="0" strike="noStrike" spc="-1">
                <a:solidFill>
                  <a:srgbClr val="000000"/>
                </a:solidFill>
                <a:latin typeface="Raleway"/>
              </a:rPr>
              <a:t>e as adaptou para a indústria automotiva, a Ford Motor Company</a:t>
            </a:r>
            <a:endParaRPr lang="pt-BR" sz="2400" b="0" strike="noStrike" spc="-1">
              <a:latin typeface="Arial"/>
            </a:endParaRPr>
          </a:p>
        </p:txBody>
      </p:sp>
      <p:pic>
        <p:nvPicPr>
          <p:cNvPr id="208" name="Picture 2"/>
          <p:cNvPicPr/>
          <p:nvPr/>
        </p:nvPicPr>
        <p:blipFill>
          <a:blip r:embed="rId2"/>
          <a:stretch/>
        </p:blipFill>
        <p:spPr>
          <a:xfrm>
            <a:off x="9411840" y="1956960"/>
            <a:ext cx="2632320" cy="2943720"/>
          </a:xfrm>
          <a:prstGeom prst="rect">
            <a:avLst/>
          </a:prstGeom>
          <a:ln w="0">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Picture 2"/>
          <p:cNvPicPr/>
          <p:nvPr/>
        </p:nvPicPr>
        <p:blipFill>
          <a:blip r:embed="rId2"/>
          <a:stretch/>
        </p:blipFill>
        <p:spPr>
          <a:xfrm>
            <a:off x="9882360" y="88920"/>
            <a:ext cx="2309400" cy="2932560"/>
          </a:xfrm>
          <a:prstGeom prst="rect">
            <a:avLst/>
          </a:prstGeom>
          <a:ln w="0">
            <a:noFill/>
          </a:ln>
        </p:spPr>
      </p:pic>
      <p:sp>
        <p:nvSpPr>
          <p:cNvPr id="210" name="CaixaDeTexto 3"/>
          <p:cNvSpPr/>
          <p:nvPr/>
        </p:nvSpPr>
        <p:spPr>
          <a:xfrm>
            <a:off x="9356040" y="3021840"/>
            <a:ext cx="2835720" cy="3654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pt-BR" sz="1300" b="1" strike="noStrike" spc="-1">
                <a:solidFill>
                  <a:srgbClr val="000000"/>
                </a:solidFill>
                <a:latin typeface="Arial"/>
              </a:rPr>
              <a:t>Karl Marx</a:t>
            </a:r>
            <a:r>
              <a:rPr lang="pt-BR" sz="1300" b="0" strike="noStrike" spc="-1" baseline="30000">
                <a:solidFill>
                  <a:srgbClr val="000000"/>
                </a:solidFill>
                <a:latin typeface="Arial"/>
                <a:hlinkClick r:id="rId3"/>
              </a:rPr>
              <a:t>[nota 1]</a:t>
            </a:r>
            <a:r>
              <a:rPr lang="pt-BR" sz="1300" b="0" strike="noStrike" spc="-1">
                <a:solidFill>
                  <a:srgbClr val="000000"/>
                </a:solidFill>
                <a:latin typeface="Arial"/>
              </a:rPr>
              <a:t> (</a:t>
            </a:r>
            <a:r>
              <a:rPr lang="pt-BR" sz="1300" b="0" strike="noStrike" spc="-1">
                <a:solidFill>
                  <a:srgbClr val="000000"/>
                </a:solidFill>
                <a:latin typeface="Arial"/>
                <a:hlinkClick r:id="rId4"/>
              </a:rPr>
              <a:t>Tréveris</a:t>
            </a:r>
            <a:r>
              <a:rPr lang="pt-BR" sz="1300" b="0" strike="noStrike" spc="-1">
                <a:solidFill>
                  <a:srgbClr val="000000"/>
                </a:solidFill>
                <a:latin typeface="Arial"/>
              </a:rPr>
              <a:t>, 5 de maio de 1818 – </a:t>
            </a:r>
            <a:r>
              <a:rPr lang="pt-BR" sz="1300" b="0" strike="noStrike" spc="-1">
                <a:solidFill>
                  <a:srgbClr val="000000"/>
                </a:solidFill>
                <a:latin typeface="Arial"/>
                <a:hlinkClick r:id="rId5"/>
              </a:rPr>
              <a:t>Londres</a:t>
            </a:r>
            <a:r>
              <a:rPr lang="pt-BR" sz="1300" b="0" strike="noStrike" spc="-1">
                <a:solidFill>
                  <a:srgbClr val="000000"/>
                </a:solidFill>
                <a:latin typeface="Arial"/>
              </a:rPr>
              <a:t>, 14 de março de 1883)</a:t>
            </a:r>
            <a:r>
              <a:rPr lang="pt-BR" sz="1300" b="0" strike="noStrike" spc="-1" baseline="30000">
                <a:solidFill>
                  <a:srgbClr val="000000"/>
                </a:solidFill>
                <a:latin typeface="Arial"/>
                <a:hlinkClick r:id="rId6"/>
              </a:rPr>
              <a:t>[2]</a:t>
            </a:r>
            <a:r>
              <a:rPr lang="pt-BR" sz="1300" b="0" strike="noStrike" spc="-1">
                <a:solidFill>
                  <a:srgbClr val="000000"/>
                </a:solidFill>
                <a:latin typeface="Arial"/>
              </a:rPr>
              <a:t> foi um </a:t>
            </a:r>
            <a:r>
              <a:rPr lang="pt-BR" sz="1300" b="0" strike="noStrike" spc="-1">
                <a:solidFill>
                  <a:srgbClr val="000000"/>
                </a:solidFill>
                <a:latin typeface="Arial"/>
                <a:hlinkClick r:id="rId7"/>
              </a:rPr>
              <a:t>filósofo</a:t>
            </a:r>
            <a:r>
              <a:rPr lang="pt-BR" sz="1300" b="0" strike="noStrike" spc="-1">
                <a:solidFill>
                  <a:srgbClr val="000000"/>
                </a:solidFill>
                <a:latin typeface="Arial"/>
              </a:rPr>
              <a:t>, </a:t>
            </a:r>
            <a:r>
              <a:rPr lang="pt-BR" sz="1300" b="0" strike="noStrike" spc="-1">
                <a:solidFill>
                  <a:srgbClr val="000000"/>
                </a:solidFill>
                <a:latin typeface="Arial"/>
                <a:hlinkClick r:id="rId8"/>
              </a:rPr>
              <a:t>sociólogo</a:t>
            </a:r>
            <a:r>
              <a:rPr lang="pt-BR" sz="1300" b="0" strike="noStrike" spc="-1">
                <a:solidFill>
                  <a:srgbClr val="000000"/>
                </a:solidFill>
                <a:latin typeface="Arial"/>
              </a:rPr>
              <a:t>, </a:t>
            </a:r>
            <a:r>
              <a:rPr lang="pt-BR" sz="1300" b="0" strike="noStrike" spc="-1">
                <a:solidFill>
                  <a:srgbClr val="000000"/>
                </a:solidFill>
                <a:latin typeface="Arial"/>
                <a:hlinkClick r:id="rId9"/>
              </a:rPr>
              <a:t>historiador</a:t>
            </a:r>
            <a:r>
              <a:rPr lang="pt-BR" sz="1300" b="0" strike="noStrike" spc="-1">
                <a:solidFill>
                  <a:srgbClr val="000000"/>
                </a:solidFill>
                <a:latin typeface="Arial"/>
              </a:rPr>
              <a:t>, </a:t>
            </a:r>
            <a:r>
              <a:rPr lang="pt-BR" sz="1300" b="0" strike="noStrike" spc="-1">
                <a:solidFill>
                  <a:srgbClr val="000000"/>
                </a:solidFill>
                <a:latin typeface="Arial"/>
                <a:hlinkClick r:id="rId10"/>
              </a:rPr>
              <a:t>economista</a:t>
            </a:r>
            <a:r>
              <a:rPr lang="pt-BR" sz="1300" b="0" strike="noStrike" spc="-1">
                <a:solidFill>
                  <a:srgbClr val="000000"/>
                </a:solidFill>
                <a:latin typeface="Arial"/>
              </a:rPr>
              <a:t>, </a:t>
            </a:r>
            <a:r>
              <a:rPr lang="pt-BR" sz="1300" b="0" strike="noStrike" spc="-1">
                <a:solidFill>
                  <a:srgbClr val="000000"/>
                </a:solidFill>
                <a:latin typeface="Arial"/>
                <a:hlinkClick r:id="rId11"/>
              </a:rPr>
              <a:t>jornalista</a:t>
            </a:r>
            <a:r>
              <a:rPr lang="pt-BR" sz="1300" b="0" strike="noStrike" spc="-1">
                <a:solidFill>
                  <a:srgbClr val="000000"/>
                </a:solidFill>
                <a:latin typeface="Arial"/>
              </a:rPr>
              <a:t> e </a:t>
            </a:r>
            <a:r>
              <a:rPr lang="pt-BR" sz="1300" b="0" strike="noStrike" spc="-1">
                <a:solidFill>
                  <a:srgbClr val="000000"/>
                </a:solidFill>
                <a:latin typeface="Arial"/>
                <a:hlinkClick r:id="rId12"/>
              </a:rPr>
              <a:t>revolucionário</a:t>
            </a:r>
            <a:r>
              <a:rPr lang="pt-BR" sz="1300" b="0" strike="noStrike" spc="-1">
                <a:solidFill>
                  <a:srgbClr val="000000"/>
                </a:solidFill>
                <a:latin typeface="Arial"/>
              </a:rPr>
              <a:t> </a:t>
            </a:r>
            <a:r>
              <a:rPr lang="pt-BR" sz="1300" b="0" strike="noStrike" spc="-1">
                <a:solidFill>
                  <a:srgbClr val="000000"/>
                </a:solidFill>
                <a:latin typeface="Arial"/>
                <a:hlinkClick r:id="rId13"/>
              </a:rPr>
              <a:t>socialista</a:t>
            </a:r>
            <a:r>
              <a:rPr lang="pt-BR" sz="1300" b="0" strike="noStrike" spc="-1">
                <a:solidFill>
                  <a:srgbClr val="000000"/>
                </a:solidFill>
                <a:latin typeface="Arial"/>
              </a:rPr>
              <a:t>. Nascido na </a:t>
            </a:r>
            <a:r>
              <a:rPr lang="pt-BR" sz="1300" b="0" strike="noStrike" spc="-1">
                <a:solidFill>
                  <a:srgbClr val="000000"/>
                </a:solidFill>
                <a:latin typeface="Arial"/>
                <a:hlinkClick r:id="rId14"/>
              </a:rPr>
              <a:t>Prússia</a:t>
            </a:r>
            <a:r>
              <a:rPr lang="pt-BR" sz="1300" b="0" strike="noStrike" spc="-1">
                <a:solidFill>
                  <a:srgbClr val="000000"/>
                </a:solidFill>
                <a:latin typeface="Arial"/>
              </a:rPr>
              <a:t>, mais tarde se tornou </a:t>
            </a:r>
            <a:r>
              <a:rPr lang="pt-BR" sz="1300" b="0" strike="noStrike" spc="-1">
                <a:solidFill>
                  <a:srgbClr val="000000"/>
                </a:solidFill>
                <a:latin typeface="Arial"/>
                <a:hlinkClick r:id="rId15"/>
              </a:rPr>
              <a:t>apátrida</a:t>
            </a:r>
            <a:r>
              <a:rPr lang="pt-BR" sz="1300" b="0" strike="noStrike" spc="-1">
                <a:solidFill>
                  <a:srgbClr val="000000"/>
                </a:solidFill>
                <a:latin typeface="Arial"/>
              </a:rPr>
              <a:t> e passou grande parte de sua vida em </a:t>
            </a:r>
            <a:r>
              <a:rPr lang="pt-BR" sz="1300" b="0" strike="noStrike" spc="-1">
                <a:solidFill>
                  <a:srgbClr val="000000"/>
                </a:solidFill>
                <a:latin typeface="Arial"/>
                <a:hlinkClick r:id="rId5"/>
              </a:rPr>
              <a:t>Londres</a:t>
            </a:r>
            <a:r>
              <a:rPr lang="pt-BR" sz="1300" b="0" strike="noStrike" spc="-1">
                <a:solidFill>
                  <a:srgbClr val="000000"/>
                </a:solidFill>
                <a:latin typeface="Arial"/>
              </a:rPr>
              <a:t>, no </a:t>
            </a:r>
            <a:r>
              <a:rPr lang="pt-BR" sz="1300" b="0" strike="noStrike" spc="-1">
                <a:solidFill>
                  <a:srgbClr val="000000"/>
                </a:solidFill>
                <a:latin typeface="Arial"/>
                <a:hlinkClick r:id="rId16"/>
              </a:rPr>
              <a:t>Reino Unido</a:t>
            </a:r>
            <a:r>
              <a:rPr lang="pt-BR" sz="1300" b="0" strike="noStrike" spc="-1">
                <a:solidFill>
                  <a:srgbClr val="000000"/>
                </a:solidFill>
                <a:latin typeface="Arial"/>
              </a:rPr>
              <a:t>. </a:t>
            </a:r>
            <a:endParaRPr lang="pt-BR" sz="1300" b="0" strike="noStrike" spc="-1">
              <a:latin typeface="Arial"/>
            </a:endParaRPr>
          </a:p>
          <a:p>
            <a:pPr>
              <a:lnSpc>
                <a:spcPct val="100000"/>
              </a:lnSpc>
              <a:buNone/>
            </a:pPr>
            <a:r>
              <a:rPr lang="pt-BR" sz="1300" b="0" strike="noStrike" spc="-1">
                <a:solidFill>
                  <a:srgbClr val="000000"/>
                </a:solidFill>
                <a:latin typeface="Arial"/>
              </a:rPr>
              <a:t>A obra de Marx   em </a:t>
            </a:r>
            <a:r>
              <a:rPr lang="pt-BR" sz="1300" b="0" strike="noStrike" spc="-1">
                <a:solidFill>
                  <a:srgbClr val="000000"/>
                </a:solidFill>
                <a:latin typeface="Arial"/>
                <a:hlinkClick r:id="rId17"/>
              </a:rPr>
              <a:t>economia</a:t>
            </a:r>
            <a:r>
              <a:rPr lang="pt-BR" sz="1300" b="0" strike="noStrike" spc="-1">
                <a:solidFill>
                  <a:srgbClr val="000000"/>
                </a:solidFill>
                <a:latin typeface="Arial"/>
              </a:rPr>
              <a:t> estabeleceu a base para muito do entendimento atual sobre o trabalho e sua relação com o </a:t>
            </a:r>
            <a:r>
              <a:rPr lang="pt-BR" sz="1300" b="0" strike="noStrike" spc="-1">
                <a:solidFill>
                  <a:srgbClr val="000000"/>
                </a:solidFill>
                <a:latin typeface="Arial"/>
                <a:hlinkClick r:id="rId18"/>
              </a:rPr>
              <a:t>capital</a:t>
            </a:r>
            <a:r>
              <a:rPr lang="pt-BR" sz="1300" b="0" strike="noStrike" spc="-1">
                <a:solidFill>
                  <a:srgbClr val="000000"/>
                </a:solidFill>
                <a:latin typeface="Arial"/>
              </a:rPr>
              <a:t>, além do pensamento econômico  Publicou vários livros durante sua vida, sendo </a:t>
            </a:r>
            <a:r>
              <a:rPr lang="pt-BR" sz="1300" b="0" i="1" strike="noStrike" spc="-1">
                <a:solidFill>
                  <a:srgbClr val="000000"/>
                </a:solidFill>
                <a:latin typeface="Arial"/>
                <a:hlinkClick r:id="rId19"/>
              </a:rPr>
              <a:t>O Manifesto Comunista</a:t>
            </a:r>
            <a:r>
              <a:rPr lang="pt-BR" sz="1300" b="0" strike="noStrike" spc="-1">
                <a:solidFill>
                  <a:srgbClr val="000000"/>
                </a:solidFill>
                <a:latin typeface="Arial"/>
              </a:rPr>
              <a:t> (1848) e </a:t>
            </a:r>
            <a:r>
              <a:rPr lang="pt-BR" sz="1300" b="0" i="1" strike="noStrike" spc="-1">
                <a:solidFill>
                  <a:srgbClr val="000000"/>
                </a:solidFill>
                <a:latin typeface="Arial"/>
                <a:hlinkClick r:id="rId20"/>
              </a:rPr>
              <a:t>O Capital</a:t>
            </a:r>
            <a:r>
              <a:rPr lang="pt-BR" sz="1300" b="0" strike="noStrike" spc="-1">
                <a:solidFill>
                  <a:srgbClr val="000000"/>
                </a:solidFill>
                <a:latin typeface="Arial"/>
              </a:rPr>
              <a:t> (1867-1894) os mais proeminentes.</a:t>
            </a:r>
            <a:endParaRPr lang="pt-BR" sz="1300" b="0" strike="noStrike" spc="-1">
              <a:latin typeface="Arial"/>
            </a:endParaRPr>
          </a:p>
        </p:txBody>
      </p:sp>
      <p:sp>
        <p:nvSpPr>
          <p:cNvPr id="211" name="CaixaDeTexto 5"/>
          <p:cNvSpPr/>
          <p:nvPr/>
        </p:nvSpPr>
        <p:spPr>
          <a:xfrm>
            <a:off x="214560" y="185400"/>
            <a:ext cx="9140760" cy="685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pt-BR" sz="2000" b="0" strike="noStrike" spc="-1">
                <a:solidFill>
                  <a:srgbClr val="000000"/>
                </a:solidFill>
                <a:latin typeface="Raleway"/>
              </a:rPr>
              <a:t>Dentro da teoria geral marxista, alguns conceitos sobressaem-se por sua ampla importância dentro do próprio sistema marxista. São eles:</a:t>
            </a:r>
            <a:endParaRPr lang="pt-BR" sz="2000" b="0" strike="noStrike" spc="-1">
              <a:latin typeface="Arial"/>
            </a:endParaRPr>
          </a:p>
          <a:p>
            <a:pPr algn="just">
              <a:lnSpc>
                <a:spcPct val="100000"/>
              </a:lnSpc>
              <a:buNone/>
            </a:pPr>
            <a:endParaRPr lang="pt-BR" sz="2000" b="0" strike="noStrike" spc="-1">
              <a:latin typeface="Arial"/>
            </a:endParaRPr>
          </a:p>
          <a:p>
            <a:pPr indent="-216000" algn="just">
              <a:lnSpc>
                <a:spcPct val="100000"/>
              </a:lnSpc>
              <a:buClr>
                <a:srgbClr val="000000"/>
              </a:buClr>
              <a:buFont typeface="Arial"/>
              <a:buChar char="•"/>
            </a:pPr>
            <a:r>
              <a:rPr lang="pt-BR" sz="2000" b="1" strike="noStrike" spc="-1">
                <a:solidFill>
                  <a:srgbClr val="000000"/>
                </a:solidFill>
                <a:latin typeface="inherit"/>
              </a:rPr>
              <a:t>Infraestrutura</a:t>
            </a:r>
            <a:r>
              <a:rPr lang="pt-BR" sz="2000" b="0" strike="noStrike" spc="-1">
                <a:solidFill>
                  <a:srgbClr val="000000"/>
                </a:solidFill>
                <a:latin typeface="inherit"/>
              </a:rPr>
              <a:t>: pautada na economia e por sua centralidade na esfera produtiva, que é o principal eixo compositor do materialismo histórico. </a:t>
            </a:r>
            <a:endParaRPr lang="pt-BR" sz="2000" b="0" strike="noStrike" spc="-1">
              <a:latin typeface="Arial"/>
            </a:endParaRPr>
          </a:p>
          <a:p>
            <a:pPr algn="just">
              <a:lnSpc>
                <a:spcPct val="100000"/>
              </a:lnSpc>
              <a:buNone/>
            </a:pPr>
            <a:endParaRPr lang="pt-BR" sz="2000" b="0" strike="noStrike" spc="-1">
              <a:latin typeface="Arial"/>
            </a:endParaRPr>
          </a:p>
          <a:p>
            <a:pPr indent="-216000" algn="just">
              <a:lnSpc>
                <a:spcPct val="100000"/>
              </a:lnSpc>
              <a:buClr>
                <a:srgbClr val="000000"/>
              </a:buClr>
              <a:buFont typeface="Arial"/>
              <a:buChar char="•"/>
            </a:pPr>
            <a:r>
              <a:rPr lang="pt-BR" sz="2000" b="1" strike="noStrike" spc="-1">
                <a:solidFill>
                  <a:srgbClr val="000000"/>
                </a:solidFill>
                <a:latin typeface="inherit"/>
              </a:rPr>
              <a:t>Superestrutura</a:t>
            </a:r>
            <a:r>
              <a:rPr lang="pt-BR" sz="2000" b="0" strike="noStrike" spc="-1">
                <a:solidFill>
                  <a:srgbClr val="000000"/>
                </a:solidFill>
                <a:latin typeface="inherit"/>
              </a:rPr>
              <a:t>: é um conjunto de instituições e normas que mantém a </a:t>
            </a:r>
            <a:r>
              <a:rPr lang="pt-BR" sz="2000" b="0" u="sng" strike="noStrike" spc="-1">
                <a:solidFill>
                  <a:srgbClr val="000000"/>
                </a:solidFill>
                <a:uFillTx/>
                <a:latin typeface="inherit"/>
                <a:hlinkClick r:id="rId21"/>
              </a:rPr>
              <a:t>ideologia</a:t>
            </a:r>
            <a:r>
              <a:rPr lang="pt-BR" sz="2000" b="0" strike="noStrike" spc="-1">
                <a:solidFill>
                  <a:srgbClr val="000000"/>
                </a:solidFill>
                <a:latin typeface="inherit"/>
              </a:rPr>
              <a:t> social e a lógica de exploração funcionando</a:t>
            </a:r>
            <a:endParaRPr lang="pt-BR" sz="2000" b="0" strike="noStrike" spc="-1">
              <a:latin typeface="Arial"/>
            </a:endParaRPr>
          </a:p>
          <a:p>
            <a:pPr algn="just">
              <a:lnSpc>
                <a:spcPct val="100000"/>
              </a:lnSpc>
              <a:buNone/>
            </a:pPr>
            <a:endParaRPr lang="pt-BR" sz="2000" b="0" strike="noStrike" spc="-1">
              <a:latin typeface="Arial"/>
            </a:endParaRPr>
          </a:p>
          <a:p>
            <a:pPr indent="-216000" algn="just">
              <a:lnSpc>
                <a:spcPct val="100000"/>
              </a:lnSpc>
              <a:buClr>
                <a:srgbClr val="000000"/>
              </a:buClr>
              <a:buFont typeface="Arial"/>
              <a:buChar char="•"/>
            </a:pPr>
            <a:r>
              <a:rPr lang="pt-BR" sz="2000" b="1" u="sng" strike="noStrike" spc="-1">
                <a:solidFill>
                  <a:srgbClr val="000000"/>
                </a:solidFill>
                <a:uFillTx/>
                <a:latin typeface="inherit"/>
                <a:hlinkClick r:id="rId22"/>
              </a:rPr>
              <a:t>Mais-valia</a:t>
            </a:r>
            <a:r>
              <a:rPr lang="pt-BR" sz="2000" b="0" strike="noStrike" spc="-1">
                <a:solidFill>
                  <a:srgbClr val="000000"/>
                </a:solidFill>
                <a:latin typeface="inherit"/>
              </a:rPr>
              <a:t>: é a diferença entre o preço de matéria-prima e produção de uma mercadoria e o preço do trabalho e o custo dos meios de produção da mesma mercadoria.</a:t>
            </a:r>
            <a:endParaRPr lang="pt-BR" sz="2000" b="0" strike="noStrike" spc="-1">
              <a:latin typeface="Arial"/>
            </a:endParaRPr>
          </a:p>
          <a:p>
            <a:pPr algn="just">
              <a:lnSpc>
                <a:spcPct val="100000"/>
              </a:lnSpc>
              <a:buNone/>
            </a:pPr>
            <a:endParaRPr lang="pt-BR" sz="2000" b="0" strike="noStrike" spc="-1">
              <a:latin typeface="Arial"/>
            </a:endParaRPr>
          </a:p>
          <a:p>
            <a:pPr indent="-216000" algn="just">
              <a:lnSpc>
                <a:spcPct val="100000"/>
              </a:lnSpc>
              <a:buClr>
                <a:srgbClr val="000000"/>
              </a:buClr>
              <a:buFont typeface="Arial"/>
              <a:buChar char="•"/>
            </a:pPr>
            <a:r>
              <a:rPr lang="pt-BR" sz="2000" b="1" strike="noStrike" spc="-1">
                <a:solidFill>
                  <a:srgbClr val="000000"/>
                </a:solidFill>
                <a:latin typeface="inherit"/>
              </a:rPr>
              <a:t>Alienação</a:t>
            </a:r>
            <a:r>
              <a:rPr lang="pt-BR" sz="2000" b="0" strike="noStrike" spc="-1">
                <a:solidFill>
                  <a:srgbClr val="000000"/>
                </a:solidFill>
                <a:latin typeface="inherit"/>
              </a:rPr>
              <a:t>: A mais-valia, que nos processos de produção manufaturados beneficiava os artesãos, no processo de produção capitalista, beneficia o dono dos meios de produção e tira dos trabalhadores a capacidade de se reconhecer no seu próprio trabalho.</a:t>
            </a:r>
            <a:endParaRPr lang="pt-BR" sz="2000" b="0" strike="noStrike" spc="-1">
              <a:latin typeface="Arial"/>
            </a:endParaRPr>
          </a:p>
          <a:p>
            <a:pPr algn="just">
              <a:lnSpc>
                <a:spcPct val="100000"/>
              </a:lnSpc>
              <a:buNone/>
            </a:pPr>
            <a:endParaRPr lang="pt-BR" sz="2000" b="0" strike="noStrike" spc="-1">
              <a:latin typeface="Arial"/>
            </a:endParaRPr>
          </a:p>
          <a:p>
            <a:pPr indent="-216000" algn="just">
              <a:lnSpc>
                <a:spcPct val="100000"/>
              </a:lnSpc>
              <a:buClr>
                <a:srgbClr val="000000"/>
              </a:buClr>
              <a:buFont typeface="Arial"/>
              <a:buChar char="•"/>
            </a:pPr>
            <a:r>
              <a:rPr lang="pt-BR" sz="2000" b="1" strike="noStrike" spc="-1">
                <a:solidFill>
                  <a:srgbClr val="000000"/>
                </a:solidFill>
                <a:latin typeface="inherit"/>
              </a:rPr>
              <a:t>Burguesia</a:t>
            </a:r>
            <a:r>
              <a:rPr lang="pt-BR" sz="2000" b="0" strike="noStrike" spc="-1">
                <a:solidFill>
                  <a:srgbClr val="000000"/>
                </a:solidFill>
                <a:latin typeface="inherit"/>
              </a:rPr>
              <a:t>: é a classe detentora dos meios de produção.</a:t>
            </a:r>
            <a:endParaRPr lang="pt-BR" sz="2000" b="0" strike="noStrike" spc="-1">
              <a:latin typeface="Arial"/>
            </a:endParaRPr>
          </a:p>
          <a:p>
            <a:pPr indent="-216000" algn="just">
              <a:lnSpc>
                <a:spcPct val="100000"/>
              </a:lnSpc>
              <a:buClr>
                <a:srgbClr val="000000"/>
              </a:buClr>
              <a:buFont typeface="Arial"/>
              <a:buChar char="•"/>
            </a:pPr>
            <a:r>
              <a:rPr lang="pt-BR" sz="2000" b="1" strike="noStrike" spc="-1">
                <a:solidFill>
                  <a:srgbClr val="000000"/>
                </a:solidFill>
                <a:latin typeface="inherit"/>
              </a:rPr>
              <a:t>Proletariado:</a:t>
            </a:r>
            <a:r>
              <a:rPr lang="pt-BR" sz="2000" b="0" strike="noStrike" spc="-1">
                <a:solidFill>
                  <a:srgbClr val="000000"/>
                </a:solidFill>
                <a:latin typeface="inherit"/>
              </a:rPr>
              <a:t> é a classe operária.</a:t>
            </a:r>
            <a:endParaRPr lang="pt-BR" sz="20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Picture 2" descr="Peter Drucker: conheça o &quot;pai&quot; da Administração moderna | Na Prática"/>
          <p:cNvPicPr/>
          <p:nvPr/>
        </p:nvPicPr>
        <p:blipFill>
          <a:blip r:embed="rId2"/>
          <a:stretch/>
        </p:blipFill>
        <p:spPr>
          <a:xfrm>
            <a:off x="9443160" y="148320"/>
            <a:ext cx="2619000" cy="2337840"/>
          </a:xfrm>
          <a:prstGeom prst="rect">
            <a:avLst/>
          </a:prstGeom>
          <a:ln w="0">
            <a:noFill/>
          </a:ln>
        </p:spPr>
      </p:pic>
      <p:sp>
        <p:nvSpPr>
          <p:cNvPr id="213" name="CaixaDeTexto 4"/>
          <p:cNvSpPr/>
          <p:nvPr/>
        </p:nvSpPr>
        <p:spPr>
          <a:xfrm>
            <a:off x="9276840" y="2394720"/>
            <a:ext cx="2952000" cy="3926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pt-BR" sz="1400" b="1" strike="noStrike" spc="-1">
                <a:solidFill>
                  <a:srgbClr val="000000"/>
                </a:solidFill>
                <a:latin typeface="Arial"/>
              </a:rPr>
              <a:t>Peter Ferdinand Drucker</a:t>
            </a:r>
            <a:r>
              <a:rPr lang="pt-BR" sz="1400" b="0" strike="noStrike" spc="-1">
                <a:solidFill>
                  <a:srgbClr val="000000"/>
                </a:solidFill>
                <a:latin typeface="Arial"/>
              </a:rPr>
              <a:t> (</a:t>
            </a:r>
            <a:r>
              <a:rPr lang="pt-BR" sz="1400" b="0" strike="noStrike" spc="-1">
                <a:solidFill>
                  <a:srgbClr val="000000"/>
                </a:solidFill>
                <a:latin typeface="Arial"/>
                <a:hlinkClick r:id="rId3"/>
              </a:rPr>
              <a:t>19 de novembro</a:t>
            </a:r>
            <a:r>
              <a:rPr lang="pt-BR" sz="1400" b="0" strike="noStrike" spc="-1">
                <a:solidFill>
                  <a:srgbClr val="000000"/>
                </a:solidFill>
                <a:latin typeface="Arial"/>
              </a:rPr>
              <a:t> de </a:t>
            </a:r>
            <a:r>
              <a:rPr lang="pt-BR" sz="1400" b="0" strike="noStrike" spc="-1">
                <a:solidFill>
                  <a:srgbClr val="000000"/>
                </a:solidFill>
                <a:latin typeface="Arial"/>
                <a:hlinkClick r:id="rId4"/>
              </a:rPr>
              <a:t>1909</a:t>
            </a:r>
            <a:r>
              <a:rPr lang="pt-BR" sz="1400" b="0" strike="noStrike" spc="-1">
                <a:solidFill>
                  <a:srgbClr val="000000"/>
                </a:solidFill>
                <a:latin typeface="Arial"/>
              </a:rPr>
              <a:t>, em </a:t>
            </a:r>
            <a:r>
              <a:rPr lang="pt-BR" sz="1400" b="0" strike="noStrike" spc="-1">
                <a:solidFill>
                  <a:srgbClr val="000000"/>
                </a:solidFill>
                <a:latin typeface="Arial"/>
                <a:hlinkClick r:id="rId5"/>
              </a:rPr>
              <a:t>Viena</a:t>
            </a:r>
            <a:r>
              <a:rPr lang="pt-BR" sz="1400" b="0" strike="noStrike" spc="-1">
                <a:solidFill>
                  <a:srgbClr val="000000"/>
                </a:solidFill>
                <a:latin typeface="Arial"/>
              </a:rPr>
              <a:t>, </a:t>
            </a:r>
            <a:r>
              <a:rPr lang="pt-BR" sz="1400" b="0" strike="noStrike" spc="-1">
                <a:solidFill>
                  <a:srgbClr val="000000"/>
                </a:solidFill>
                <a:latin typeface="Arial"/>
                <a:hlinkClick r:id="rId6"/>
              </a:rPr>
              <a:t>Áustria</a:t>
            </a:r>
            <a:r>
              <a:rPr lang="pt-BR" sz="1400" b="0" strike="noStrike" spc="-1">
                <a:solidFill>
                  <a:srgbClr val="000000"/>
                </a:solidFill>
                <a:latin typeface="Arial"/>
              </a:rPr>
              <a:t> - </a:t>
            </a:r>
            <a:r>
              <a:rPr lang="pt-BR" sz="1400" b="0" strike="noStrike" spc="-1">
                <a:solidFill>
                  <a:srgbClr val="000000"/>
                </a:solidFill>
                <a:latin typeface="Arial"/>
                <a:hlinkClick r:id="rId7"/>
              </a:rPr>
              <a:t>11 de novembro</a:t>
            </a:r>
            <a:r>
              <a:rPr lang="pt-BR" sz="1400" b="0" strike="noStrike" spc="-1">
                <a:solidFill>
                  <a:srgbClr val="000000"/>
                </a:solidFill>
                <a:latin typeface="Arial"/>
              </a:rPr>
              <a:t> de </a:t>
            </a:r>
            <a:r>
              <a:rPr lang="pt-BR" sz="1400" b="0" strike="noStrike" spc="-1">
                <a:solidFill>
                  <a:srgbClr val="000000"/>
                </a:solidFill>
                <a:latin typeface="Arial"/>
                <a:hlinkClick r:id="rId8"/>
              </a:rPr>
              <a:t>2005</a:t>
            </a:r>
            <a:r>
              <a:rPr lang="pt-BR" sz="1400" b="0" strike="noStrike" spc="-1">
                <a:solidFill>
                  <a:srgbClr val="000000"/>
                </a:solidFill>
                <a:latin typeface="Arial"/>
              </a:rPr>
              <a:t>, em </a:t>
            </a:r>
            <a:r>
              <a:rPr lang="pt-BR" sz="1400" b="0" strike="noStrike" spc="-1">
                <a:solidFill>
                  <a:srgbClr val="000000"/>
                </a:solidFill>
                <a:latin typeface="Arial"/>
                <a:hlinkClick r:id="rId9"/>
              </a:rPr>
              <a:t>Claremont</a:t>
            </a:r>
            <a:r>
              <a:rPr lang="pt-BR" sz="1400" b="0" strike="noStrike" spc="-1">
                <a:solidFill>
                  <a:srgbClr val="000000"/>
                </a:solidFill>
                <a:latin typeface="Arial"/>
              </a:rPr>
              <a:t>, </a:t>
            </a:r>
            <a:r>
              <a:rPr lang="pt-BR" sz="1400" b="0" strike="noStrike" spc="-1">
                <a:solidFill>
                  <a:srgbClr val="000000"/>
                </a:solidFill>
                <a:latin typeface="Arial"/>
                <a:hlinkClick r:id="rId10"/>
              </a:rPr>
              <a:t>Califórnia</a:t>
            </a:r>
            <a:r>
              <a:rPr lang="pt-BR" sz="1400" b="0" strike="noStrike" spc="-1">
                <a:solidFill>
                  <a:srgbClr val="000000"/>
                </a:solidFill>
                <a:latin typeface="Arial"/>
              </a:rPr>
              <a:t>, </a:t>
            </a:r>
            <a:r>
              <a:rPr lang="pt-BR" sz="1400" b="0" strike="noStrike" spc="-1">
                <a:solidFill>
                  <a:srgbClr val="000000"/>
                </a:solidFill>
                <a:latin typeface="Arial"/>
                <a:hlinkClick r:id="rId11"/>
              </a:rPr>
              <a:t>EUA</a:t>
            </a:r>
            <a:r>
              <a:rPr lang="pt-BR" sz="1400" b="0" strike="noStrike" spc="-1">
                <a:solidFill>
                  <a:srgbClr val="000000"/>
                </a:solidFill>
                <a:latin typeface="Arial"/>
              </a:rPr>
              <a:t>) foi um </a:t>
            </a:r>
            <a:r>
              <a:rPr lang="pt-BR" sz="1400" b="0" strike="noStrike" spc="-1">
                <a:solidFill>
                  <a:srgbClr val="000000"/>
                </a:solidFill>
                <a:latin typeface="Arial"/>
                <a:hlinkClick r:id="rId12"/>
              </a:rPr>
              <a:t>escritor</a:t>
            </a:r>
            <a:r>
              <a:rPr lang="pt-BR" sz="1400" b="0" strike="noStrike" spc="-1">
                <a:solidFill>
                  <a:srgbClr val="000000"/>
                </a:solidFill>
                <a:latin typeface="Arial"/>
              </a:rPr>
              <a:t>, </a:t>
            </a:r>
            <a:r>
              <a:rPr lang="pt-BR" sz="1400" b="0" strike="noStrike" spc="-1">
                <a:solidFill>
                  <a:srgbClr val="000000"/>
                </a:solidFill>
                <a:latin typeface="Arial"/>
                <a:hlinkClick r:id="rId13"/>
              </a:rPr>
              <a:t>professor</a:t>
            </a:r>
            <a:r>
              <a:rPr lang="pt-BR" sz="1400" b="0" strike="noStrike" spc="-1">
                <a:solidFill>
                  <a:srgbClr val="000000"/>
                </a:solidFill>
                <a:latin typeface="Arial"/>
              </a:rPr>
              <a:t> e consultor administrativo de origem austríaca, considerado como o pai da </a:t>
            </a:r>
            <a:r>
              <a:rPr lang="pt-BR" sz="1400" b="0" strike="noStrike" spc="-1">
                <a:solidFill>
                  <a:srgbClr val="000000"/>
                </a:solidFill>
                <a:latin typeface="Arial"/>
                <a:hlinkClick r:id="rId14"/>
              </a:rPr>
              <a:t>administração</a:t>
            </a:r>
            <a:r>
              <a:rPr lang="pt-BR" sz="1400" b="0" strike="noStrike" spc="-1">
                <a:solidFill>
                  <a:srgbClr val="000000"/>
                </a:solidFill>
                <a:latin typeface="Arial"/>
              </a:rPr>
              <a:t> ou </a:t>
            </a:r>
            <a:r>
              <a:rPr lang="pt-BR" sz="1400" b="0" strike="noStrike" spc="-1">
                <a:solidFill>
                  <a:srgbClr val="000000"/>
                </a:solidFill>
                <a:latin typeface="Arial"/>
                <a:hlinkClick r:id="rId15"/>
              </a:rPr>
              <a:t>gestão</a:t>
            </a:r>
            <a:r>
              <a:rPr lang="pt-BR" sz="1400" b="0" strike="noStrike" spc="-1">
                <a:solidFill>
                  <a:srgbClr val="000000"/>
                </a:solidFill>
                <a:latin typeface="Arial"/>
              </a:rPr>
              <a:t> moderna, sendo o mais reconhecido dos pensadores do fenômeno dos efeitos da </a:t>
            </a:r>
            <a:r>
              <a:rPr lang="pt-BR" sz="1400" b="0" strike="noStrike" spc="-1">
                <a:solidFill>
                  <a:srgbClr val="000000"/>
                </a:solidFill>
                <a:latin typeface="Arial"/>
                <a:hlinkClick r:id="rId16"/>
              </a:rPr>
              <a:t>globalização</a:t>
            </a:r>
            <a:r>
              <a:rPr lang="pt-BR" sz="1400" b="0" strike="noStrike" spc="-1">
                <a:solidFill>
                  <a:srgbClr val="000000"/>
                </a:solidFill>
                <a:latin typeface="Arial"/>
              </a:rPr>
              <a:t> na economia em geral e em particular nas organizações - subentendendo-se a </a:t>
            </a:r>
            <a:r>
              <a:rPr lang="pt-BR" sz="1400" b="0" strike="noStrike" spc="-1">
                <a:solidFill>
                  <a:srgbClr val="000000"/>
                </a:solidFill>
                <a:latin typeface="Arial"/>
                <a:hlinkClick r:id="rId14"/>
              </a:rPr>
              <a:t>administração</a:t>
            </a:r>
            <a:r>
              <a:rPr lang="pt-BR" sz="1400" b="0" strike="noStrike" spc="-1">
                <a:solidFill>
                  <a:srgbClr val="000000"/>
                </a:solidFill>
                <a:latin typeface="Arial"/>
              </a:rPr>
              <a:t> moderna como a ciência que trata sobre pessoas nas organizações, como dizia ele próprio</a:t>
            </a:r>
            <a:endParaRPr lang="pt-BR" sz="1400" b="0" strike="noStrike" spc="-1">
              <a:latin typeface="Arial"/>
            </a:endParaRPr>
          </a:p>
        </p:txBody>
      </p:sp>
      <p:sp>
        <p:nvSpPr>
          <p:cNvPr id="214" name="CaixaDeTexto 9"/>
          <p:cNvSpPr/>
          <p:nvPr/>
        </p:nvSpPr>
        <p:spPr>
          <a:xfrm>
            <a:off x="129600" y="278640"/>
            <a:ext cx="9146880" cy="4969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pt-BR" sz="2000" b="0" strike="noStrike" spc="-1">
                <a:solidFill>
                  <a:srgbClr val="333333"/>
                </a:solidFill>
                <a:latin typeface="Open Sans"/>
              </a:rPr>
              <a:t>Lições de gestão de Peter Drucker</a:t>
            </a:r>
            <a:endParaRPr lang="pt-BR" sz="2000" b="0" strike="noStrike" spc="-1">
              <a:latin typeface="Arial"/>
            </a:endParaRPr>
          </a:p>
          <a:p>
            <a:pPr>
              <a:lnSpc>
                <a:spcPct val="100000"/>
              </a:lnSpc>
              <a:buNone/>
            </a:pPr>
            <a:endParaRPr lang="pt-BR" sz="2000" b="0" strike="noStrike" spc="-1">
              <a:latin typeface="Arial"/>
            </a:endParaRPr>
          </a:p>
          <a:p>
            <a:pPr marL="457200" indent="-457200">
              <a:lnSpc>
                <a:spcPct val="100000"/>
              </a:lnSpc>
              <a:buClr>
                <a:srgbClr val="333333"/>
              </a:buClr>
              <a:buFont typeface="StarSymbol"/>
              <a:buAutoNum type="arabicPeriod"/>
            </a:pPr>
            <a:r>
              <a:rPr lang="pt-BR" sz="2000" b="1" strike="noStrike" spc="-1">
                <a:solidFill>
                  <a:srgbClr val="333333"/>
                </a:solidFill>
                <a:latin typeface="Open Sans"/>
              </a:rPr>
              <a:t>Autogerenciamento</a:t>
            </a:r>
            <a:endParaRPr lang="pt-BR" sz="2000" b="0" strike="noStrike" spc="-1">
              <a:latin typeface="Arial"/>
            </a:endParaRPr>
          </a:p>
          <a:p>
            <a:pPr>
              <a:lnSpc>
                <a:spcPct val="100000"/>
              </a:lnSpc>
              <a:buNone/>
            </a:pPr>
            <a:endParaRPr lang="pt-BR" sz="2000" b="0" strike="noStrike" spc="-1">
              <a:latin typeface="Arial"/>
            </a:endParaRPr>
          </a:p>
          <a:p>
            <a:pPr>
              <a:lnSpc>
                <a:spcPct val="100000"/>
              </a:lnSpc>
              <a:buNone/>
            </a:pPr>
            <a:r>
              <a:rPr lang="pt-BR" sz="2000" b="0" strike="noStrike" spc="-1">
                <a:solidFill>
                  <a:srgbClr val="666666"/>
                </a:solidFill>
                <a:latin typeface="Open Sans"/>
              </a:rPr>
              <a:t>Drucker aponta que os profissionais precisam saber quais são as suas forças e os seus valores, a que lugar pertencem e quais devem ser as suas contribuições para a empresa. </a:t>
            </a:r>
            <a:endParaRPr lang="pt-BR" sz="2000" b="0" strike="noStrike" spc="-1">
              <a:latin typeface="Arial"/>
            </a:endParaRPr>
          </a:p>
          <a:p>
            <a:pPr>
              <a:lnSpc>
                <a:spcPct val="100000"/>
              </a:lnSpc>
              <a:buNone/>
            </a:pPr>
            <a:endParaRPr lang="pt-BR" sz="2000" b="0" strike="noStrike" spc="-1">
              <a:latin typeface="Arial"/>
            </a:endParaRPr>
          </a:p>
          <a:p>
            <a:pPr>
              <a:lnSpc>
                <a:spcPct val="100000"/>
              </a:lnSpc>
              <a:buNone/>
            </a:pPr>
            <a:r>
              <a:rPr lang="pt-BR" sz="2000" b="0" strike="noStrike" spc="-1">
                <a:solidFill>
                  <a:srgbClr val="666666"/>
                </a:solidFill>
                <a:latin typeface="Open Sans"/>
              </a:rPr>
              <a:t>Com isso, toda a cadeia produtiva ganha espaço nas contribuições para o crescimento do negócio, exigindo mais poder de autogerenciamento dos colaboradores, e traz recursos necessários, como:</a:t>
            </a:r>
            <a:endParaRPr lang="pt-BR" sz="2000" b="0" strike="noStrike" spc="-1">
              <a:latin typeface="Arial"/>
            </a:endParaRPr>
          </a:p>
          <a:p>
            <a:pPr>
              <a:lnSpc>
                <a:spcPct val="100000"/>
              </a:lnSpc>
              <a:buNone/>
            </a:pPr>
            <a:endParaRPr lang="pt-BR" sz="2000" b="0" strike="noStrike" spc="-1">
              <a:latin typeface="Arial"/>
            </a:endParaRPr>
          </a:p>
          <a:p>
            <a:pPr indent="-457200">
              <a:lnSpc>
                <a:spcPct val="100000"/>
              </a:lnSpc>
              <a:buClr>
                <a:srgbClr val="666666"/>
              </a:buClr>
              <a:buFont typeface="Arial"/>
              <a:buChar char="•"/>
            </a:pPr>
            <a:r>
              <a:rPr lang="pt-BR" sz="2000" b="0" strike="noStrike" spc="-1">
                <a:solidFill>
                  <a:srgbClr val="666666"/>
                </a:solidFill>
                <a:latin typeface="Open Sans"/>
              </a:rPr>
              <a:t>treinamentos e ações para atualização constante;</a:t>
            </a:r>
            <a:endParaRPr lang="pt-BR" sz="2000" b="0" strike="noStrike" spc="-1">
              <a:latin typeface="Arial"/>
            </a:endParaRPr>
          </a:p>
          <a:p>
            <a:pPr indent="-457200">
              <a:lnSpc>
                <a:spcPct val="100000"/>
              </a:lnSpc>
              <a:buClr>
                <a:srgbClr val="666666"/>
              </a:buClr>
              <a:buFont typeface="Arial"/>
              <a:buChar char="•"/>
            </a:pPr>
            <a:r>
              <a:rPr lang="pt-BR" sz="2000" b="0" strike="noStrike" spc="-1">
                <a:solidFill>
                  <a:srgbClr val="666666"/>
                </a:solidFill>
                <a:latin typeface="Open Sans"/>
              </a:rPr>
              <a:t>mudanças estratégicas e culturais na empresa;</a:t>
            </a:r>
            <a:endParaRPr lang="pt-BR" sz="2000" b="0" strike="noStrike" spc="-1">
              <a:latin typeface="Arial"/>
            </a:endParaRPr>
          </a:p>
          <a:p>
            <a:pPr indent="-457200">
              <a:lnSpc>
                <a:spcPct val="100000"/>
              </a:lnSpc>
              <a:buClr>
                <a:srgbClr val="666666"/>
              </a:buClr>
              <a:buFont typeface="Arial"/>
              <a:buChar char="•"/>
            </a:pPr>
            <a:r>
              <a:rPr lang="pt-BR" sz="2000" b="0" strike="noStrike" spc="-1">
                <a:solidFill>
                  <a:srgbClr val="666666"/>
                </a:solidFill>
                <a:latin typeface="Open Sans"/>
              </a:rPr>
              <a:t>incentivo para a colaboração entre equipes e mais autonomia;</a:t>
            </a:r>
            <a:endParaRPr lang="pt-BR" sz="2000" b="0" strike="noStrike" spc="-1">
              <a:latin typeface="Arial"/>
            </a:endParaRPr>
          </a:p>
          <a:p>
            <a:pPr indent="-457200">
              <a:lnSpc>
                <a:spcPct val="100000"/>
              </a:lnSpc>
              <a:buClr>
                <a:srgbClr val="666666"/>
              </a:buClr>
              <a:buFont typeface="Arial"/>
              <a:buChar char="•"/>
            </a:pPr>
            <a:r>
              <a:rPr lang="pt-BR" sz="2000" b="0" strike="noStrike" spc="-1">
                <a:solidFill>
                  <a:srgbClr val="666666"/>
                </a:solidFill>
                <a:latin typeface="Open Sans"/>
              </a:rPr>
              <a:t>ambiente de diálogo </a:t>
            </a:r>
            <a:r>
              <a:rPr lang="pt-BR" sz="2000" b="0" u="sng" strike="noStrike" spc="-1">
                <a:solidFill>
                  <a:srgbClr val="000000"/>
                </a:solidFill>
                <a:uFillTx/>
                <a:latin typeface="Open Sans"/>
              </a:rPr>
              <a:t>e </a:t>
            </a:r>
            <a:r>
              <a:rPr lang="pt-BR" sz="2000" b="0" strike="noStrike" spc="-1">
                <a:solidFill>
                  <a:srgbClr val="000000"/>
                </a:solidFill>
                <a:latin typeface="Open Sans"/>
              </a:rPr>
              <a:t>decisões bilaterais.</a:t>
            </a:r>
            <a:endParaRPr lang="pt-BR" sz="2000" b="0" strike="noStrike" spc="-1">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CaixaDeTexto 2"/>
          <p:cNvSpPr/>
          <p:nvPr/>
        </p:nvSpPr>
        <p:spPr>
          <a:xfrm>
            <a:off x="133920" y="58680"/>
            <a:ext cx="8973720" cy="612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pt-BR" sz="1800" b="1" strike="noStrike" spc="-1">
                <a:solidFill>
                  <a:srgbClr val="333333"/>
                </a:solidFill>
                <a:latin typeface="Open Sans"/>
              </a:rPr>
              <a:t>2. Descentralização</a:t>
            </a:r>
            <a:endParaRPr lang="pt-BR" sz="1800" b="0" strike="noStrike" spc="-1">
              <a:latin typeface="Arial"/>
            </a:endParaRPr>
          </a:p>
          <a:p>
            <a:pPr>
              <a:lnSpc>
                <a:spcPct val="100000"/>
              </a:lnSpc>
              <a:buNone/>
            </a:pPr>
            <a:endParaRPr lang="pt-BR" sz="1800" b="0" strike="noStrike" spc="-1">
              <a:latin typeface="Arial"/>
            </a:endParaRPr>
          </a:p>
          <a:p>
            <a:pPr>
              <a:lnSpc>
                <a:spcPct val="100000"/>
              </a:lnSpc>
              <a:buNone/>
            </a:pPr>
            <a:r>
              <a:rPr lang="pt-BR" sz="1800" b="0" strike="noStrike" spc="-1">
                <a:solidFill>
                  <a:srgbClr val="666666"/>
                </a:solidFill>
                <a:latin typeface="Open Sans"/>
              </a:rPr>
              <a:t>O foco de Peter sempre foi nas pessoas e em como elas podem contribuir para o sucesso de um negócio.</a:t>
            </a:r>
            <a:endParaRPr lang="pt-BR" sz="1800" b="0" strike="noStrike" spc="-1">
              <a:latin typeface="Arial"/>
            </a:endParaRPr>
          </a:p>
          <a:p>
            <a:pPr>
              <a:lnSpc>
                <a:spcPct val="100000"/>
              </a:lnSpc>
              <a:buNone/>
            </a:pPr>
            <a:r>
              <a:rPr lang="pt-BR" sz="1800" b="0" strike="noStrike" spc="-1">
                <a:solidFill>
                  <a:srgbClr val="666666"/>
                </a:solidFill>
                <a:latin typeface="Open Sans"/>
              </a:rPr>
              <a:t>Sendo assim, toda organização precisa </a:t>
            </a:r>
            <a:r>
              <a:rPr lang="pt-BR" sz="1800" b="0" strike="noStrike" spc="-1">
                <a:solidFill>
                  <a:srgbClr val="000000"/>
                </a:solidFill>
                <a:latin typeface="Open Sans"/>
              </a:rPr>
              <a:t>desenvolver seu capital humano e </a:t>
            </a:r>
            <a:r>
              <a:rPr lang="pt-BR" sz="1800" b="0" strike="noStrike" spc="-1">
                <a:solidFill>
                  <a:srgbClr val="666666"/>
                </a:solidFill>
                <a:latin typeface="Open Sans"/>
              </a:rPr>
              <a:t>suas relações dentro do ambiente de trabalho. </a:t>
            </a:r>
            <a:endParaRPr lang="pt-BR" sz="1800" b="0" strike="noStrike" spc="-1">
              <a:latin typeface="Arial"/>
            </a:endParaRPr>
          </a:p>
          <a:p>
            <a:pPr>
              <a:lnSpc>
                <a:spcPct val="100000"/>
              </a:lnSpc>
              <a:buNone/>
            </a:pPr>
            <a:endParaRPr lang="pt-BR" sz="1800" b="0" strike="noStrike" spc="-1">
              <a:latin typeface="Arial"/>
            </a:endParaRPr>
          </a:p>
          <a:p>
            <a:pPr>
              <a:lnSpc>
                <a:spcPct val="100000"/>
              </a:lnSpc>
              <a:buNone/>
            </a:pPr>
            <a:r>
              <a:rPr lang="pt-BR" sz="1800" b="1" strike="noStrike" spc="-1">
                <a:solidFill>
                  <a:srgbClr val="333333"/>
                </a:solidFill>
                <a:latin typeface="Open Sans"/>
              </a:rPr>
              <a:t>3. Criatividade e inovação</a:t>
            </a:r>
            <a:endParaRPr lang="pt-BR" sz="1800" b="0" strike="noStrike" spc="-1">
              <a:latin typeface="Arial"/>
            </a:endParaRPr>
          </a:p>
          <a:p>
            <a:pPr>
              <a:lnSpc>
                <a:spcPct val="100000"/>
              </a:lnSpc>
              <a:buNone/>
            </a:pPr>
            <a:r>
              <a:rPr lang="pt-BR" sz="1800" b="0" strike="noStrike" spc="-1">
                <a:solidFill>
                  <a:srgbClr val="666666"/>
                </a:solidFill>
                <a:latin typeface="Open Sans"/>
              </a:rPr>
              <a:t>De acordo com Drucker, a criatividade nasce a partir do comprometimento com a inovação. Dessa forma, apostar em projetos inovadores pode ser desafiador, enquanto demandará mais conhecimento e engajamento dos profissionais. Para isso, é preciso ter uma boa </a:t>
            </a:r>
            <a:r>
              <a:rPr lang="pt-BR" sz="1800" b="0" strike="noStrike" spc="-1">
                <a:solidFill>
                  <a:srgbClr val="000000"/>
                </a:solidFill>
                <a:latin typeface="Open Sans"/>
              </a:rPr>
              <a:t>gestão estratégica de negócios.</a:t>
            </a:r>
            <a:endParaRPr lang="pt-BR" sz="1800" b="0" strike="noStrike" spc="-1">
              <a:latin typeface="Arial"/>
            </a:endParaRPr>
          </a:p>
          <a:p>
            <a:pPr>
              <a:lnSpc>
                <a:spcPct val="100000"/>
              </a:lnSpc>
              <a:buNone/>
            </a:pPr>
            <a:endParaRPr lang="pt-BR" sz="1800" b="0" strike="noStrike" spc="-1">
              <a:latin typeface="Arial"/>
            </a:endParaRPr>
          </a:p>
          <a:p>
            <a:pPr>
              <a:lnSpc>
                <a:spcPct val="100000"/>
              </a:lnSpc>
              <a:buNone/>
            </a:pPr>
            <a:r>
              <a:rPr lang="pt-BR" sz="1800" b="0" strike="noStrike" spc="-1">
                <a:solidFill>
                  <a:srgbClr val="666666"/>
                </a:solidFill>
                <a:latin typeface="Open Sans"/>
              </a:rPr>
              <a:t>Ele listou </a:t>
            </a:r>
            <a:r>
              <a:rPr lang="pt-BR" sz="1800" b="1" strike="noStrike" spc="-1">
                <a:solidFill>
                  <a:srgbClr val="666666"/>
                </a:solidFill>
                <a:latin typeface="Open Sans"/>
              </a:rPr>
              <a:t>sete oportunidades </a:t>
            </a:r>
            <a:r>
              <a:rPr lang="pt-BR" sz="1800" b="0" strike="noStrike" spc="-1">
                <a:solidFill>
                  <a:srgbClr val="666666"/>
                </a:solidFill>
                <a:latin typeface="Open Sans"/>
              </a:rPr>
              <a:t>para considerar quando surgirem diante de sua empresa. São elas:</a:t>
            </a:r>
            <a:endParaRPr lang="pt-BR" sz="1800" b="0" strike="noStrike" spc="-1">
              <a:latin typeface="Arial"/>
            </a:endParaRPr>
          </a:p>
          <a:p>
            <a:pPr indent="-216000">
              <a:lnSpc>
                <a:spcPct val="100000"/>
              </a:lnSpc>
              <a:buClr>
                <a:srgbClr val="666666"/>
              </a:buClr>
              <a:buFont typeface="Arial"/>
              <a:buChar char="•"/>
            </a:pPr>
            <a:r>
              <a:rPr lang="pt-BR" sz="1800" b="0" strike="noStrike" spc="-1">
                <a:solidFill>
                  <a:srgbClr val="666666"/>
                </a:solidFill>
                <a:latin typeface="Open Sans"/>
              </a:rPr>
              <a:t>mudança de percepção;</a:t>
            </a:r>
            <a:endParaRPr lang="pt-BR" sz="1800" b="0" strike="noStrike" spc="-1">
              <a:latin typeface="Arial"/>
            </a:endParaRPr>
          </a:p>
          <a:p>
            <a:pPr indent="-216000">
              <a:lnSpc>
                <a:spcPct val="100000"/>
              </a:lnSpc>
              <a:buClr>
                <a:srgbClr val="666666"/>
              </a:buClr>
              <a:buFont typeface="Arial"/>
              <a:buChar char="•"/>
            </a:pPr>
            <a:r>
              <a:rPr lang="pt-BR" sz="1800" b="0" strike="noStrike" spc="-1">
                <a:solidFill>
                  <a:srgbClr val="666666"/>
                </a:solidFill>
                <a:latin typeface="Open Sans"/>
              </a:rPr>
              <a:t>novo conhecimento;</a:t>
            </a:r>
            <a:endParaRPr lang="pt-BR" sz="1800" b="0" strike="noStrike" spc="-1">
              <a:latin typeface="Arial"/>
            </a:endParaRPr>
          </a:p>
          <a:p>
            <a:pPr indent="-216000">
              <a:lnSpc>
                <a:spcPct val="100000"/>
              </a:lnSpc>
              <a:buClr>
                <a:srgbClr val="666666"/>
              </a:buClr>
              <a:buFont typeface="Arial"/>
              <a:buChar char="•"/>
            </a:pPr>
            <a:r>
              <a:rPr lang="pt-BR" sz="1800" b="0" strike="noStrike" spc="-1">
                <a:solidFill>
                  <a:srgbClr val="666666"/>
                </a:solidFill>
                <a:latin typeface="Open Sans"/>
              </a:rPr>
              <a:t>mudança demográfica;</a:t>
            </a:r>
            <a:endParaRPr lang="pt-BR" sz="1800" b="0" strike="noStrike" spc="-1">
              <a:latin typeface="Arial"/>
            </a:endParaRPr>
          </a:p>
          <a:p>
            <a:pPr indent="-216000">
              <a:lnSpc>
                <a:spcPct val="100000"/>
              </a:lnSpc>
              <a:buClr>
                <a:srgbClr val="666666"/>
              </a:buClr>
              <a:buFont typeface="Arial"/>
              <a:buChar char="•"/>
            </a:pPr>
            <a:r>
              <a:rPr lang="pt-BR" sz="1800" b="0" strike="noStrike" spc="-1">
                <a:solidFill>
                  <a:srgbClr val="666666"/>
                </a:solidFill>
                <a:latin typeface="Open Sans"/>
              </a:rPr>
              <a:t>ocorrências inesperadas;</a:t>
            </a:r>
            <a:endParaRPr lang="pt-BR" sz="1800" b="0" strike="noStrike" spc="-1">
              <a:latin typeface="Arial"/>
            </a:endParaRPr>
          </a:p>
          <a:p>
            <a:pPr indent="-216000">
              <a:lnSpc>
                <a:spcPct val="100000"/>
              </a:lnSpc>
              <a:buClr>
                <a:srgbClr val="666666"/>
              </a:buClr>
              <a:buFont typeface="Arial"/>
              <a:buChar char="•"/>
            </a:pPr>
            <a:r>
              <a:rPr lang="pt-BR" sz="1800" b="0" strike="noStrike" spc="-1">
                <a:solidFill>
                  <a:srgbClr val="666666"/>
                </a:solidFill>
                <a:latin typeface="Open Sans"/>
              </a:rPr>
              <a:t>mudança na indústria ou mercado;</a:t>
            </a:r>
            <a:endParaRPr lang="pt-BR" sz="1800" b="0" strike="noStrike" spc="-1">
              <a:latin typeface="Arial"/>
            </a:endParaRPr>
          </a:p>
          <a:p>
            <a:pPr indent="-216000">
              <a:lnSpc>
                <a:spcPct val="100000"/>
              </a:lnSpc>
              <a:buClr>
                <a:srgbClr val="666666"/>
              </a:buClr>
              <a:buFont typeface="Arial"/>
              <a:buChar char="•"/>
            </a:pPr>
            <a:r>
              <a:rPr lang="pt-BR" sz="1800" b="0" strike="noStrike" spc="-1">
                <a:solidFill>
                  <a:srgbClr val="666666"/>
                </a:solidFill>
                <a:latin typeface="Open Sans"/>
              </a:rPr>
              <a:t>processos necessários;</a:t>
            </a:r>
            <a:endParaRPr lang="pt-BR" sz="1800" b="0" strike="noStrike" spc="-1">
              <a:latin typeface="Arial"/>
            </a:endParaRPr>
          </a:p>
          <a:p>
            <a:pPr indent="-216000">
              <a:lnSpc>
                <a:spcPct val="100000"/>
              </a:lnSpc>
              <a:buClr>
                <a:srgbClr val="666666"/>
              </a:buClr>
              <a:buFont typeface="Arial"/>
              <a:buChar char="•"/>
            </a:pPr>
            <a:r>
              <a:rPr lang="pt-BR" sz="1800" b="0" strike="noStrike" spc="-1">
                <a:solidFill>
                  <a:srgbClr val="666666"/>
                </a:solidFill>
                <a:latin typeface="Open Sans"/>
              </a:rPr>
              <a:t>incongruências.</a:t>
            </a:r>
            <a:endParaRPr lang="pt-BR" sz="1800" b="0" strike="noStrike" spc="-1">
              <a:latin typeface="Arial"/>
            </a:endParaRPr>
          </a:p>
        </p:txBody>
      </p:sp>
      <p:pic>
        <p:nvPicPr>
          <p:cNvPr id="216" name="Picture 2" descr="Peter Drucker: conheça o &quot;pai&quot; da Administração moderna | Na Prática"/>
          <p:cNvPicPr/>
          <p:nvPr/>
        </p:nvPicPr>
        <p:blipFill>
          <a:blip r:embed="rId2"/>
          <a:stretch/>
        </p:blipFill>
        <p:spPr>
          <a:xfrm>
            <a:off x="9231120" y="4374720"/>
            <a:ext cx="2619000" cy="233784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113760" y="115920"/>
            <a:ext cx="5598000" cy="406440"/>
          </a:xfrm>
          <a:prstGeom prst="rect">
            <a:avLst/>
          </a:prstGeom>
          <a:noFill/>
          <a:ln w="0">
            <a:noFill/>
          </a:ln>
        </p:spPr>
        <p:txBody>
          <a:bodyPr anchor="ctr">
            <a:normAutofit fontScale="52000"/>
          </a:bodyPr>
          <a:lstStyle/>
          <a:p>
            <a:pPr>
              <a:lnSpc>
                <a:spcPct val="90000"/>
              </a:lnSpc>
              <a:buNone/>
            </a:pPr>
            <a:r>
              <a:rPr lang="pt-BR" sz="4400" b="0" strike="noStrike" spc="-1">
                <a:solidFill>
                  <a:srgbClr val="000000"/>
                </a:solidFill>
                <a:latin typeface="Calibri Light"/>
              </a:rPr>
              <a:t>Planejamento das aulas</a:t>
            </a:r>
            <a:endParaRPr lang="pt-BR" sz="4400" b="0" strike="noStrike" spc="-1">
              <a:solidFill>
                <a:srgbClr val="000000"/>
              </a:solidFill>
              <a:latin typeface="Calibri"/>
            </a:endParaRPr>
          </a:p>
        </p:txBody>
      </p:sp>
      <p:sp>
        <p:nvSpPr>
          <p:cNvPr id="142" name="CaixaDeTexto 4"/>
          <p:cNvSpPr/>
          <p:nvPr/>
        </p:nvSpPr>
        <p:spPr>
          <a:xfrm>
            <a:off x="208800" y="634320"/>
            <a:ext cx="5312880" cy="5756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50000"/>
              </a:lnSpc>
              <a:spcAft>
                <a:spcPts val="799"/>
              </a:spcAft>
              <a:buNone/>
            </a:pPr>
            <a:r>
              <a:rPr lang="pt-BR" sz="1200" b="0" strike="noStrike" spc="-1">
                <a:solidFill>
                  <a:srgbClr val="000000"/>
                </a:solidFill>
                <a:latin typeface="Arial"/>
                <a:ea typeface="Calibri"/>
              </a:rPr>
              <a:t>1 EVOLUÇÃO DO PENSAMENTO ADMINISTRATIVO -&gt; EVOLUÇÃO DO PENSAMENTO ADMINISTRATIVO</a:t>
            </a:r>
            <a:endParaRPr lang="pt-BR" sz="1200" b="0" strike="noStrike" spc="-1">
              <a:latin typeface="Arial"/>
            </a:endParaRPr>
          </a:p>
          <a:p>
            <a:pPr>
              <a:lnSpc>
                <a:spcPct val="150000"/>
              </a:lnSpc>
              <a:spcAft>
                <a:spcPts val="799"/>
              </a:spcAft>
              <a:buNone/>
            </a:pPr>
            <a:r>
              <a:rPr lang="pt-BR" sz="1200" b="0" strike="noStrike" spc="-1">
                <a:solidFill>
                  <a:srgbClr val="000000"/>
                </a:solidFill>
                <a:latin typeface="Arial"/>
                <a:ea typeface="Calibri"/>
              </a:rPr>
              <a:t> 2 Evolução do Pensamento Administrativo -&gt; Abordagem clássica até Contemporâneas</a:t>
            </a:r>
            <a:endParaRPr lang="pt-BR" sz="1200" b="0" strike="noStrike" spc="-1">
              <a:latin typeface="Arial"/>
            </a:endParaRPr>
          </a:p>
          <a:p>
            <a:pPr>
              <a:lnSpc>
                <a:spcPct val="150000"/>
              </a:lnSpc>
              <a:spcAft>
                <a:spcPts val="799"/>
              </a:spcAft>
              <a:buNone/>
            </a:pPr>
            <a:r>
              <a:rPr lang="pt-BR" sz="1200" b="0" strike="noStrike" spc="-1">
                <a:solidFill>
                  <a:srgbClr val="000000"/>
                </a:solidFill>
                <a:latin typeface="Arial"/>
                <a:ea typeface="Calibri"/>
              </a:rPr>
              <a:t> 3 abordagens teóricas na Administração -&gt; Taylor, Fayol, Ford e outros </a:t>
            </a:r>
            <a:endParaRPr lang="pt-BR" sz="1200" b="0" strike="noStrike" spc="-1">
              <a:latin typeface="Arial"/>
            </a:endParaRPr>
          </a:p>
          <a:p>
            <a:pPr>
              <a:lnSpc>
                <a:spcPct val="150000"/>
              </a:lnSpc>
              <a:spcAft>
                <a:spcPts val="799"/>
              </a:spcAft>
              <a:buNone/>
            </a:pPr>
            <a:r>
              <a:rPr lang="pt-BR" sz="1200" b="0" strike="noStrike" spc="-1">
                <a:solidFill>
                  <a:srgbClr val="000000"/>
                </a:solidFill>
                <a:latin typeface="Arial"/>
                <a:ea typeface="Calibri"/>
              </a:rPr>
              <a:t>4 Funções na Administração -&gt; Planejamento, Coordenação, Direção, Controle e Comando </a:t>
            </a:r>
            <a:endParaRPr lang="pt-BR" sz="1200" b="0" strike="noStrike" spc="-1">
              <a:latin typeface="Arial"/>
            </a:endParaRPr>
          </a:p>
          <a:p>
            <a:pPr>
              <a:lnSpc>
                <a:spcPct val="150000"/>
              </a:lnSpc>
              <a:spcAft>
                <a:spcPts val="799"/>
              </a:spcAft>
              <a:buNone/>
            </a:pPr>
            <a:r>
              <a:rPr lang="pt-BR" sz="1200" b="0" strike="noStrike" spc="-1">
                <a:solidFill>
                  <a:srgbClr val="000000"/>
                </a:solidFill>
                <a:latin typeface="Arial"/>
                <a:ea typeface="Calibri"/>
              </a:rPr>
              <a:t>5 SISTEMA ORGANIZACIONAL -&gt; SISTEMA ORGANIZACIONAL - GESTÃO DE AMBIENTES </a:t>
            </a:r>
            <a:endParaRPr lang="pt-BR" sz="1200" b="0" strike="noStrike" spc="-1">
              <a:latin typeface="Arial"/>
            </a:endParaRPr>
          </a:p>
          <a:p>
            <a:pPr>
              <a:lnSpc>
                <a:spcPct val="150000"/>
              </a:lnSpc>
              <a:spcAft>
                <a:spcPts val="799"/>
              </a:spcAft>
              <a:buNone/>
            </a:pPr>
            <a:r>
              <a:rPr lang="pt-BR" sz="1200" b="0" strike="noStrike" spc="-1">
                <a:solidFill>
                  <a:srgbClr val="000000"/>
                </a:solidFill>
                <a:latin typeface="Arial"/>
                <a:ea typeface="Calibri"/>
              </a:rPr>
              <a:t>6 A.P.O. - PLANEJAMENTO ORGANIZACIONAL -&gt; A.P.O. - PLANEJAMENTO ORGANIZACIONAL</a:t>
            </a:r>
            <a:endParaRPr lang="pt-BR" sz="1200" b="0" strike="noStrike" spc="-1">
              <a:latin typeface="Arial"/>
            </a:endParaRPr>
          </a:p>
          <a:p>
            <a:pPr>
              <a:lnSpc>
                <a:spcPct val="150000"/>
              </a:lnSpc>
              <a:spcAft>
                <a:spcPts val="799"/>
              </a:spcAft>
              <a:buNone/>
            </a:pPr>
            <a:r>
              <a:rPr lang="pt-BR" sz="1200" b="0" strike="noStrike" spc="-1">
                <a:solidFill>
                  <a:srgbClr val="000000"/>
                </a:solidFill>
                <a:latin typeface="Arial"/>
                <a:ea typeface="Calibri"/>
              </a:rPr>
              <a:t>7 ESTRUTURA ORGANIZACIONAL - PROCESSOS E TECNOLOGIAS -&gt; ESTRUTURA ORGANIZACIONAL - PROCESSOS E TECNOLOGIAS</a:t>
            </a:r>
            <a:endParaRPr lang="pt-BR" sz="1200" b="0" strike="noStrike" spc="-1">
              <a:latin typeface="Arial"/>
            </a:endParaRPr>
          </a:p>
          <a:p>
            <a:pPr>
              <a:lnSpc>
                <a:spcPct val="150000"/>
              </a:lnSpc>
              <a:spcAft>
                <a:spcPts val="799"/>
              </a:spcAft>
              <a:buNone/>
            </a:pPr>
            <a:r>
              <a:rPr lang="pt-BR" sz="1200" b="0" strike="noStrike" spc="-1">
                <a:solidFill>
                  <a:srgbClr val="000000"/>
                </a:solidFill>
                <a:latin typeface="Arial"/>
                <a:ea typeface="Calibri"/>
              </a:rPr>
              <a:t>8  SISTEMAS ORGANIZACIONAIS -&gt; TIPOS SISTEMAS</a:t>
            </a:r>
            <a:endParaRPr lang="pt-BR" sz="1200" b="0" strike="noStrike" spc="-1">
              <a:latin typeface="Arial"/>
            </a:endParaRPr>
          </a:p>
          <a:p>
            <a:pPr>
              <a:lnSpc>
                <a:spcPct val="150000"/>
              </a:lnSpc>
              <a:spcAft>
                <a:spcPts val="799"/>
              </a:spcAft>
              <a:buNone/>
            </a:pPr>
            <a:r>
              <a:rPr lang="pt-BR" sz="1200" b="0" strike="noStrike" spc="-1">
                <a:solidFill>
                  <a:srgbClr val="000000"/>
                </a:solidFill>
                <a:latin typeface="Arial"/>
                <a:ea typeface="Calibri"/>
              </a:rPr>
              <a:t>9 PROCESSOS GERENCIAIS -&gt; PROCESSOS GERENCIAIS </a:t>
            </a:r>
            <a:endParaRPr lang="pt-BR" sz="1200" b="0" strike="noStrike" spc="-1">
              <a:latin typeface="Arial"/>
            </a:endParaRPr>
          </a:p>
          <a:p>
            <a:pPr>
              <a:lnSpc>
                <a:spcPct val="150000"/>
              </a:lnSpc>
              <a:spcAft>
                <a:spcPts val="799"/>
              </a:spcAft>
              <a:buNone/>
            </a:pPr>
            <a:r>
              <a:rPr lang="pt-BR" sz="1200" b="0" strike="noStrike" spc="-1">
                <a:solidFill>
                  <a:srgbClr val="000000"/>
                </a:solidFill>
                <a:latin typeface="Arial"/>
                <a:ea typeface="Calibri"/>
              </a:rPr>
              <a:t>10  Prova Bimestral - 1º Bimestre -&gt; PROVA 1º BIMESTRE </a:t>
            </a:r>
            <a:endParaRPr lang="pt-BR" sz="1200" b="0" strike="noStrike" spc="-1">
              <a:latin typeface="Arial"/>
            </a:endParaRPr>
          </a:p>
          <a:p>
            <a:pPr>
              <a:lnSpc>
                <a:spcPct val="150000"/>
              </a:lnSpc>
              <a:spcAft>
                <a:spcPts val="799"/>
              </a:spcAft>
              <a:buNone/>
            </a:pPr>
            <a:endParaRPr lang="pt-BR" sz="1200" b="0" strike="noStrike" spc="-1">
              <a:latin typeface="Arial"/>
            </a:endParaRPr>
          </a:p>
        </p:txBody>
      </p:sp>
      <p:sp>
        <p:nvSpPr>
          <p:cNvPr id="143" name="CaixaDeTexto 7"/>
          <p:cNvSpPr/>
          <p:nvPr/>
        </p:nvSpPr>
        <p:spPr>
          <a:xfrm>
            <a:off x="5925960" y="634320"/>
            <a:ext cx="5886720" cy="5108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50000"/>
              </a:lnSpc>
              <a:spcAft>
                <a:spcPts val="799"/>
              </a:spcAft>
              <a:buNone/>
            </a:pPr>
            <a:r>
              <a:rPr lang="pt-BR" sz="1200" b="0" strike="noStrike" spc="-1">
                <a:solidFill>
                  <a:srgbClr val="000000"/>
                </a:solidFill>
                <a:latin typeface="Arial"/>
                <a:ea typeface="Calibri"/>
              </a:rPr>
              <a:t>11 PROCESSOS GERENCIAIS - MEIO AMBIENTE E SUSTENTABILIDADE -&gt; PROCESSOS GERENCIAIS - MEIO AMBIENTE E SUSTENTABILIDADE </a:t>
            </a:r>
            <a:endParaRPr lang="pt-BR" sz="1200" b="0" strike="noStrike" spc="-1">
              <a:latin typeface="Arial"/>
            </a:endParaRPr>
          </a:p>
          <a:p>
            <a:pPr>
              <a:lnSpc>
                <a:spcPct val="150000"/>
              </a:lnSpc>
              <a:spcAft>
                <a:spcPts val="799"/>
              </a:spcAft>
              <a:buNone/>
            </a:pPr>
            <a:r>
              <a:rPr lang="pt-BR" sz="1200" b="0" strike="noStrike" spc="-1">
                <a:solidFill>
                  <a:srgbClr val="000000"/>
                </a:solidFill>
                <a:latin typeface="Arial"/>
                <a:ea typeface="Calibri"/>
              </a:rPr>
              <a:t>12 AVALIAÇÃO E CONTROLE NA GESTÃO EMPRESARIAL -&gt; AVALIAÇÃO E CONTROLE NA GESTÃO EMPRESARIAL</a:t>
            </a:r>
            <a:endParaRPr lang="pt-BR" sz="1200" b="0" strike="noStrike" spc="-1">
              <a:latin typeface="Arial"/>
            </a:endParaRPr>
          </a:p>
          <a:p>
            <a:pPr>
              <a:lnSpc>
                <a:spcPct val="150000"/>
              </a:lnSpc>
              <a:spcAft>
                <a:spcPts val="799"/>
              </a:spcAft>
              <a:buNone/>
            </a:pPr>
            <a:r>
              <a:rPr lang="pt-BR" sz="1200" b="0" strike="noStrike" spc="-1">
                <a:solidFill>
                  <a:srgbClr val="000000"/>
                </a:solidFill>
                <a:latin typeface="Arial"/>
                <a:ea typeface="Calibri"/>
              </a:rPr>
              <a:t> 13 TOMADA DE DECISÕES -&gt; TOMADA DE DECISÕES </a:t>
            </a:r>
            <a:endParaRPr lang="pt-BR" sz="1200" b="0" strike="noStrike" spc="-1">
              <a:latin typeface="Arial"/>
            </a:endParaRPr>
          </a:p>
          <a:p>
            <a:pPr>
              <a:lnSpc>
                <a:spcPct val="150000"/>
              </a:lnSpc>
              <a:spcAft>
                <a:spcPts val="799"/>
              </a:spcAft>
              <a:buNone/>
            </a:pPr>
            <a:r>
              <a:rPr lang="pt-BR" sz="1200" b="0" strike="noStrike" spc="-1">
                <a:solidFill>
                  <a:srgbClr val="000000"/>
                </a:solidFill>
                <a:latin typeface="Arial"/>
                <a:ea typeface="Calibri"/>
              </a:rPr>
              <a:t>14 FERRAMENTAS DE GESTÃO -&gt; FERRAMENTAS DE GESTÃO </a:t>
            </a:r>
            <a:endParaRPr lang="pt-BR" sz="1200" b="0" strike="noStrike" spc="-1">
              <a:latin typeface="Arial"/>
            </a:endParaRPr>
          </a:p>
          <a:p>
            <a:pPr>
              <a:lnSpc>
                <a:spcPct val="150000"/>
              </a:lnSpc>
              <a:spcAft>
                <a:spcPts val="799"/>
              </a:spcAft>
              <a:buNone/>
            </a:pPr>
            <a:r>
              <a:rPr lang="pt-BR" sz="1200" b="0" strike="noStrike" spc="-1">
                <a:solidFill>
                  <a:srgbClr val="000000"/>
                </a:solidFill>
                <a:latin typeface="Arial"/>
                <a:ea typeface="Calibri"/>
              </a:rPr>
              <a:t>15 NOVOS DESAFIOS DA ADMINISTRAÇÃO -&gt; NOVOS DESAFIOS DA ADMINISTRAÇÃO </a:t>
            </a:r>
            <a:endParaRPr lang="pt-BR" sz="1200" b="0" strike="noStrike" spc="-1">
              <a:latin typeface="Arial"/>
            </a:endParaRPr>
          </a:p>
          <a:p>
            <a:pPr>
              <a:lnSpc>
                <a:spcPct val="150000"/>
              </a:lnSpc>
              <a:spcAft>
                <a:spcPts val="799"/>
              </a:spcAft>
              <a:buNone/>
            </a:pPr>
            <a:r>
              <a:rPr lang="pt-BR" sz="1200" b="0" strike="noStrike" spc="-1">
                <a:solidFill>
                  <a:srgbClr val="000000"/>
                </a:solidFill>
                <a:latin typeface="Arial"/>
                <a:ea typeface="Calibri"/>
              </a:rPr>
              <a:t>16 DESAFIOS DA ADMINISTRAÇÃO - O MUNDO EM CRISE -&gt; DESAFIOS DA ADMINISTRAÇÃO - O MUNDO EM CRISE </a:t>
            </a:r>
            <a:endParaRPr lang="pt-BR" sz="1200" b="0" strike="noStrike" spc="-1">
              <a:latin typeface="Arial"/>
            </a:endParaRPr>
          </a:p>
          <a:p>
            <a:pPr>
              <a:lnSpc>
                <a:spcPct val="150000"/>
              </a:lnSpc>
              <a:spcAft>
                <a:spcPts val="799"/>
              </a:spcAft>
              <a:buNone/>
            </a:pPr>
            <a:r>
              <a:rPr lang="pt-BR" sz="1200" b="0" strike="noStrike" spc="-1">
                <a:solidFill>
                  <a:srgbClr val="000000"/>
                </a:solidFill>
                <a:latin typeface="Arial"/>
                <a:ea typeface="Calibri"/>
              </a:rPr>
              <a:t>17 ANALISE DE ESTUDOS DE CASOS -&gt; ADEQUAÇÕES AOS PANORAMAS ATUAIS </a:t>
            </a:r>
            <a:endParaRPr lang="pt-BR" sz="1200" b="0" strike="noStrike" spc="-1">
              <a:latin typeface="Arial"/>
            </a:endParaRPr>
          </a:p>
          <a:p>
            <a:pPr>
              <a:lnSpc>
                <a:spcPct val="150000"/>
              </a:lnSpc>
              <a:spcAft>
                <a:spcPts val="799"/>
              </a:spcAft>
              <a:buNone/>
            </a:pPr>
            <a:r>
              <a:rPr lang="pt-BR" sz="1200" b="0" strike="noStrike" spc="-1">
                <a:solidFill>
                  <a:srgbClr val="000000"/>
                </a:solidFill>
                <a:latin typeface="Arial"/>
                <a:ea typeface="Calibri"/>
              </a:rPr>
              <a:t>18 Prova Bimestral - 2º Bimestre -&gt; Prova Bimestral - 2º Bimestre </a:t>
            </a:r>
            <a:endParaRPr lang="pt-BR" sz="1200" b="0" strike="noStrike" spc="-1">
              <a:latin typeface="Arial"/>
            </a:endParaRPr>
          </a:p>
          <a:p>
            <a:pPr>
              <a:lnSpc>
                <a:spcPct val="150000"/>
              </a:lnSpc>
              <a:spcAft>
                <a:spcPts val="799"/>
              </a:spcAft>
              <a:buNone/>
            </a:pPr>
            <a:r>
              <a:rPr lang="pt-BR" sz="1200" b="0" strike="noStrike" spc="-1">
                <a:solidFill>
                  <a:srgbClr val="000000"/>
                </a:solidFill>
                <a:latin typeface="Arial"/>
                <a:ea typeface="Calibri"/>
              </a:rPr>
              <a:t>19 PROVA SUBSTITUTIVA -&gt; PROVA SUB </a:t>
            </a:r>
            <a:endParaRPr lang="pt-BR" sz="1200" b="0" strike="noStrike" spc="-1">
              <a:latin typeface="Arial"/>
            </a:endParaRPr>
          </a:p>
          <a:p>
            <a:pPr>
              <a:lnSpc>
                <a:spcPct val="150000"/>
              </a:lnSpc>
              <a:spcAft>
                <a:spcPts val="799"/>
              </a:spcAft>
              <a:buNone/>
            </a:pPr>
            <a:r>
              <a:rPr lang="pt-BR" sz="1200" b="0" strike="noStrike" spc="-1">
                <a:solidFill>
                  <a:srgbClr val="000000"/>
                </a:solidFill>
                <a:latin typeface="Arial"/>
                <a:ea typeface="Calibri"/>
              </a:rPr>
              <a:t>20 encerramento da disciplina -&gt; encerramento</a:t>
            </a:r>
            <a:endParaRPr lang="pt-BR" sz="1200" b="0" strike="noStrike" spc="-1">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CaixaDeTexto 2"/>
          <p:cNvSpPr/>
          <p:nvPr/>
        </p:nvSpPr>
        <p:spPr>
          <a:xfrm>
            <a:off x="3035880" y="524160"/>
            <a:ext cx="9073800" cy="3747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pt-BR" sz="2400" b="0" strike="noStrike" spc="-1">
                <a:solidFill>
                  <a:srgbClr val="333333"/>
                </a:solidFill>
                <a:latin typeface="Open Sans"/>
              </a:rPr>
              <a:t>4. Coragem nas decisões</a:t>
            </a:r>
            <a:endParaRPr lang="pt-BR" sz="2400" b="0" strike="noStrike" spc="-1">
              <a:latin typeface="Arial"/>
            </a:endParaRPr>
          </a:p>
          <a:p>
            <a:pPr algn="just">
              <a:lnSpc>
                <a:spcPct val="100000"/>
              </a:lnSpc>
              <a:buNone/>
            </a:pPr>
            <a:r>
              <a:rPr lang="pt-BR" sz="2400" b="0" strike="noStrike" spc="-1">
                <a:solidFill>
                  <a:srgbClr val="666666"/>
                </a:solidFill>
                <a:latin typeface="Open Sans"/>
              </a:rPr>
              <a:t>Como Peter Drucker costumava dizer, continuar fazendo a mesma coisa é mais arriscado que </a:t>
            </a:r>
            <a:r>
              <a:rPr lang="pt-BR" sz="2400" b="0" strike="noStrike" spc="-1">
                <a:solidFill>
                  <a:srgbClr val="000000"/>
                </a:solidFill>
                <a:latin typeface="Open Sans"/>
              </a:rPr>
              <a:t>buscar mudanças. </a:t>
            </a:r>
            <a:r>
              <a:rPr lang="pt-BR" sz="2400" b="0" strike="noStrike" spc="-1">
                <a:solidFill>
                  <a:srgbClr val="666666"/>
                </a:solidFill>
                <a:latin typeface="Open Sans"/>
              </a:rPr>
              <a:t>Por isso, devemos ter coragem em nossas decisões. Aliás, o mundo dos negócios é cercado de desafios e decisões a serem tomadas estrategicamente.</a:t>
            </a:r>
            <a:endParaRPr lang="pt-BR" sz="2400" b="0" strike="noStrike" spc="-1">
              <a:latin typeface="Arial"/>
            </a:endParaRPr>
          </a:p>
          <a:p>
            <a:pPr algn="just">
              <a:lnSpc>
                <a:spcPct val="100000"/>
              </a:lnSpc>
              <a:buNone/>
            </a:pPr>
            <a:endParaRPr lang="pt-BR" sz="2400" b="0" strike="noStrike" spc="-1">
              <a:latin typeface="Arial"/>
            </a:endParaRPr>
          </a:p>
          <a:p>
            <a:pPr algn="just">
              <a:lnSpc>
                <a:spcPct val="100000"/>
              </a:lnSpc>
              <a:buNone/>
            </a:pPr>
            <a:r>
              <a:rPr lang="pt-BR" sz="2400" b="0" strike="noStrike" spc="-1">
                <a:solidFill>
                  <a:srgbClr val="666666"/>
                </a:solidFill>
                <a:latin typeface="Open Sans"/>
              </a:rPr>
              <a:t>Os ensinamentos de </a:t>
            </a:r>
            <a:r>
              <a:rPr lang="pt-BR" sz="2400" b="1" strike="noStrike" spc="-1">
                <a:solidFill>
                  <a:srgbClr val="666666"/>
                </a:solidFill>
                <a:latin typeface="Open Sans"/>
              </a:rPr>
              <a:t>gestão de Peter Drucker</a:t>
            </a:r>
            <a:r>
              <a:rPr lang="pt-BR" sz="2400" b="0" strike="noStrike" spc="-1">
                <a:solidFill>
                  <a:srgbClr val="666666"/>
                </a:solidFill>
                <a:latin typeface="Open Sans"/>
              </a:rPr>
              <a:t> influenciaram o marketing e a administração moderna. </a:t>
            </a:r>
            <a:endParaRPr lang="pt-BR" sz="2400" b="0" strike="noStrike" spc="-1">
              <a:latin typeface="Arial"/>
            </a:endParaRPr>
          </a:p>
          <a:p>
            <a:pPr algn="just">
              <a:lnSpc>
                <a:spcPct val="100000"/>
              </a:lnSpc>
              <a:buNone/>
            </a:pPr>
            <a:endParaRPr lang="pt-BR" sz="2400" b="0" strike="noStrike" spc="-1">
              <a:latin typeface="Arial"/>
            </a:endParaRPr>
          </a:p>
        </p:txBody>
      </p:sp>
      <p:pic>
        <p:nvPicPr>
          <p:cNvPr id="218" name="Picture 2" descr="Peter Drucker: conheça o &quot;pai&quot; da Administração moderna | Na Prática"/>
          <p:cNvPicPr/>
          <p:nvPr/>
        </p:nvPicPr>
        <p:blipFill>
          <a:blip r:embed="rId2"/>
          <a:stretch/>
        </p:blipFill>
        <p:spPr>
          <a:xfrm>
            <a:off x="321480" y="1798920"/>
            <a:ext cx="2619000" cy="2337840"/>
          </a:xfrm>
          <a:prstGeom prst="rect">
            <a:avLst/>
          </a:prstGeom>
          <a:ln w="0">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 name="Picture 2" descr="professor idalberto chiavenato | Personalidad"/>
          <p:cNvPicPr/>
          <p:nvPr/>
        </p:nvPicPr>
        <p:blipFill>
          <a:blip r:embed="rId2"/>
          <a:stretch/>
        </p:blipFill>
        <p:spPr>
          <a:xfrm>
            <a:off x="118080" y="122400"/>
            <a:ext cx="2857320" cy="2142720"/>
          </a:xfrm>
          <a:prstGeom prst="rect">
            <a:avLst/>
          </a:prstGeom>
          <a:ln w="0">
            <a:noFill/>
          </a:ln>
        </p:spPr>
      </p:pic>
      <p:sp>
        <p:nvSpPr>
          <p:cNvPr id="220" name="CaixaDeTexto 4"/>
          <p:cNvSpPr/>
          <p:nvPr/>
        </p:nvSpPr>
        <p:spPr>
          <a:xfrm>
            <a:off x="118080" y="2379960"/>
            <a:ext cx="2856960" cy="4050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pt-BR" sz="1300" b="1" strike="noStrike" spc="-1">
                <a:solidFill>
                  <a:srgbClr val="000000"/>
                </a:solidFill>
                <a:latin typeface="Arial"/>
              </a:rPr>
              <a:t>Idalberto Chiavenato</a:t>
            </a:r>
            <a:r>
              <a:rPr lang="pt-BR" sz="1300" b="0" strike="noStrike" spc="-1">
                <a:solidFill>
                  <a:srgbClr val="000000"/>
                </a:solidFill>
                <a:latin typeface="Arial"/>
              </a:rPr>
              <a:t> (</a:t>
            </a:r>
            <a:r>
              <a:rPr lang="pt-BR" sz="1300" b="0" strike="noStrike" spc="-1">
                <a:solidFill>
                  <a:srgbClr val="000000"/>
                </a:solidFill>
                <a:latin typeface="Arial"/>
                <a:hlinkClick r:id="rId3"/>
              </a:rPr>
              <a:t>Viradouro</a:t>
            </a:r>
            <a:r>
              <a:rPr lang="pt-BR" sz="1300" b="0" strike="noStrike" spc="-1">
                <a:solidFill>
                  <a:srgbClr val="000000"/>
                </a:solidFill>
                <a:latin typeface="Arial"/>
              </a:rPr>
              <a:t>, </a:t>
            </a:r>
            <a:r>
              <a:rPr lang="pt-BR" sz="1300" b="0" strike="noStrike" spc="-1">
                <a:solidFill>
                  <a:srgbClr val="000000"/>
                </a:solidFill>
                <a:latin typeface="Arial"/>
                <a:hlinkClick r:id="rId4"/>
              </a:rPr>
              <a:t>1936</a:t>
            </a:r>
            <a:r>
              <a:rPr lang="pt-BR" sz="1300" b="0" strike="noStrike" spc="-1">
                <a:solidFill>
                  <a:srgbClr val="000000"/>
                </a:solidFill>
                <a:latin typeface="Arial"/>
              </a:rPr>
              <a:t>) é um escritor, professor e consultor administrativo </a:t>
            </a:r>
            <a:r>
              <a:rPr lang="pt-BR" sz="1300" b="0" strike="noStrike" spc="-1">
                <a:solidFill>
                  <a:srgbClr val="000000"/>
                </a:solidFill>
                <a:latin typeface="Arial"/>
                <a:hlinkClick r:id="rId5"/>
              </a:rPr>
              <a:t>de origem brasileira</a:t>
            </a:r>
            <a:r>
              <a:rPr lang="pt-BR" sz="1300" b="0" strike="noStrike" spc="-1">
                <a:solidFill>
                  <a:srgbClr val="000000"/>
                </a:solidFill>
                <a:latin typeface="Arial"/>
              </a:rPr>
              <a:t>, atua na área de </a:t>
            </a:r>
            <a:r>
              <a:rPr lang="pt-BR" sz="1300" b="0" strike="noStrike" spc="-1">
                <a:solidFill>
                  <a:srgbClr val="000000"/>
                </a:solidFill>
                <a:latin typeface="Arial"/>
                <a:hlinkClick r:id="rId6"/>
              </a:rPr>
              <a:t>administração</a:t>
            </a:r>
            <a:r>
              <a:rPr lang="pt-BR" sz="1300" b="0" strike="noStrike" spc="-1">
                <a:solidFill>
                  <a:srgbClr val="000000"/>
                </a:solidFill>
                <a:latin typeface="Arial"/>
              </a:rPr>
              <a:t> de </a:t>
            </a:r>
            <a:r>
              <a:rPr lang="pt-BR" sz="1300" b="0" strike="noStrike" spc="-1">
                <a:solidFill>
                  <a:srgbClr val="000000"/>
                </a:solidFill>
                <a:latin typeface="Arial"/>
                <a:hlinkClick r:id="rId7"/>
              </a:rPr>
              <a:t>empresas</a:t>
            </a:r>
            <a:r>
              <a:rPr lang="pt-BR" sz="1300" b="0" strike="noStrike" spc="-1">
                <a:solidFill>
                  <a:srgbClr val="000000"/>
                </a:solidFill>
                <a:latin typeface="Arial"/>
              </a:rPr>
              <a:t> e </a:t>
            </a:r>
            <a:r>
              <a:rPr lang="pt-BR" sz="1300" b="0" strike="noStrike" spc="-1">
                <a:solidFill>
                  <a:srgbClr val="000000"/>
                </a:solidFill>
                <a:latin typeface="Arial"/>
                <a:hlinkClick r:id="rId8"/>
              </a:rPr>
              <a:t>recursos humanos</a:t>
            </a:r>
            <a:r>
              <a:rPr lang="pt-BR" sz="1300" b="0" strike="noStrike" spc="-1" baseline="30000">
                <a:solidFill>
                  <a:srgbClr val="000000"/>
                </a:solidFill>
                <a:latin typeface="Arial"/>
                <a:hlinkClick r:id="rId9"/>
              </a:rPr>
              <a:t>[1]</a:t>
            </a:r>
            <a:r>
              <a:rPr lang="pt-BR" sz="1300" b="0" strike="noStrike" spc="-1">
                <a:solidFill>
                  <a:srgbClr val="000000"/>
                </a:solidFill>
                <a:latin typeface="Arial"/>
              </a:rPr>
              <a:t> seus </a:t>
            </a:r>
            <a:r>
              <a:rPr lang="pt-BR" sz="1300" b="0" strike="noStrike" spc="-1">
                <a:solidFill>
                  <a:srgbClr val="000000"/>
                </a:solidFill>
                <a:latin typeface="Arial"/>
                <a:hlinkClick r:id="rId10"/>
              </a:rPr>
              <a:t>livros são</a:t>
            </a:r>
            <a:r>
              <a:rPr lang="pt-BR" sz="1300" b="0" strike="noStrike" spc="-1">
                <a:solidFill>
                  <a:srgbClr val="000000"/>
                </a:solidFill>
                <a:latin typeface="Arial"/>
              </a:rPr>
              <a:t> utilizados por administradores em todo </a:t>
            </a:r>
            <a:r>
              <a:rPr lang="pt-BR" sz="1300" b="0" strike="noStrike" spc="-1">
                <a:solidFill>
                  <a:srgbClr val="000000"/>
                </a:solidFill>
                <a:latin typeface="Arial"/>
                <a:hlinkClick r:id="rId11"/>
              </a:rPr>
              <a:t>Brasil</a:t>
            </a:r>
            <a:r>
              <a:rPr lang="pt-BR" sz="1300" b="0" strike="noStrike" spc="-1">
                <a:solidFill>
                  <a:srgbClr val="000000"/>
                </a:solidFill>
                <a:latin typeface="Arial"/>
              </a:rPr>
              <a:t> , países da </a:t>
            </a:r>
            <a:r>
              <a:rPr lang="pt-BR" sz="1300" b="0" strike="noStrike" spc="-1">
                <a:solidFill>
                  <a:srgbClr val="000000"/>
                </a:solidFill>
                <a:latin typeface="Arial"/>
                <a:hlinkClick r:id="rId12"/>
              </a:rPr>
              <a:t>América Latina</a:t>
            </a:r>
            <a:r>
              <a:rPr lang="pt-BR" sz="1300" b="0" strike="noStrike" spc="-1">
                <a:solidFill>
                  <a:srgbClr val="000000"/>
                </a:solidFill>
                <a:latin typeface="Arial"/>
              </a:rPr>
              <a:t>, </a:t>
            </a:r>
            <a:r>
              <a:rPr lang="pt-BR" sz="1300" b="0" strike="noStrike" spc="-1">
                <a:solidFill>
                  <a:srgbClr val="000000"/>
                </a:solidFill>
                <a:latin typeface="Arial"/>
                <a:hlinkClick r:id="rId13"/>
              </a:rPr>
              <a:t>Portugal</a:t>
            </a:r>
            <a:r>
              <a:rPr lang="pt-BR" sz="1300" b="0" strike="noStrike" spc="-1">
                <a:solidFill>
                  <a:srgbClr val="000000"/>
                </a:solidFill>
                <a:latin typeface="Arial"/>
              </a:rPr>
              <a:t>, </a:t>
            </a:r>
            <a:r>
              <a:rPr lang="pt-BR" sz="1300" b="0" strike="noStrike" spc="-1">
                <a:solidFill>
                  <a:srgbClr val="000000"/>
                </a:solidFill>
                <a:latin typeface="Arial"/>
                <a:hlinkClick r:id="rId14"/>
              </a:rPr>
              <a:t>Espanha</a:t>
            </a:r>
            <a:r>
              <a:rPr lang="pt-BR" sz="1300" b="0" strike="noStrike" spc="-1">
                <a:solidFill>
                  <a:srgbClr val="000000"/>
                </a:solidFill>
                <a:latin typeface="Arial"/>
              </a:rPr>
              <a:t> e países africanos de língua portuguesa. Atualmente, o professor Chiavenato atua como conselheiro no Conselho Regional de Administração do Estado de São Paulo (CRA-SP) é presidente do Instituto Chiavenato de Educação. É um dos autores nacionais mais conhecidos e respeitados na área de Administração de Empresas e Recursos Humano</a:t>
            </a:r>
            <a:endParaRPr lang="pt-BR" sz="1300" b="0" strike="noStrike" spc="-1">
              <a:latin typeface="Arial"/>
            </a:endParaRPr>
          </a:p>
        </p:txBody>
      </p:sp>
      <p:sp>
        <p:nvSpPr>
          <p:cNvPr id="221" name="CaixaDeTexto 6"/>
          <p:cNvSpPr/>
          <p:nvPr/>
        </p:nvSpPr>
        <p:spPr>
          <a:xfrm>
            <a:off x="3392640" y="394560"/>
            <a:ext cx="8550000" cy="200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pt-BR" sz="1800" b="1" strike="noStrike" spc="-1">
                <a:solidFill>
                  <a:srgbClr val="303133"/>
                </a:solidFill>
                <a:latin typeface="Open Sans"/>
              </a:rPr>
              <a:t>Gestão de pessoas: O novo papel dos recursos humanos nas organizações</a:t>
            </a:r>
            <a:endParaRPr lang="pt-BR" sz="1800" b="0" strike="noStrike" spc="-1">
              <a:latin typeface="Arial"/>
            </a:endParaRPr>
          </a:p>
          <a:p>
            <a:pPr>
              <a:lnSpc>
                <a:spcPct val="100000"/>
              </a:lnSpc>
              <a:buNone/>
            </a:pPr>
            <a:endParaRPr lang="pt-BR" sz="1800" b="0" strike="noStrike" spc="-1">
              <a:latin typeface="Arial"/>
            </a:endParaRPr>
          </a:p>
          <a:p>
            <a:pPr>
              <a:lnSpc>
                <a:spcPct val="100000"/>
              </a:lnSpc>
              <a:buNone/>
            </a:pPr>
            <a:r>
              <a:rPr lang="pt-BR" sz="1800" b="0" strike="noStrike" spc="-1">
                <a:solidFill>
                  <a:srgbClr val="777777"/>
                </a:solidFill>
                <a:latin typeface="Open Sans"/>
              </a:rPr>
              <a:t>Chiavenato procura chamar a atenção dos leitores para seis ações que devem estar conectadas:</a:t>
            </a:r>
            <a:endParaRPr lang="pt-BR" sz="1800" b="0" strike="noStrike" spc="-1">
              <a:latin typeface="Arial"/>
            </a:endParaRPr>
          </a:p>
          <a:p>
            <a:pPr>
              <a:lnSpc>
                <a:spcPct val="100000"/>
              </a:lnSpc>
              <a:buNone/>
            </a:pPr>
            <a:endParaRPr lang="pt-BR" sz="1800" b="0" strike="noStrike" spc="-1">
              <a:latin typeface="Arial"/>
            </a:endParaRPr>
          </a:p>
          <a:p>
            <a:pPr indent="-216000">
              <a:lnSpc>
                <a:spcPct val="100000"/>
              </a:lnSpc>
              <a:buClr>
                <a:srgbClr val="777777"/>
              </a:buClr>
              <a:buFont typeface="Arial"/>
              <a:buChar char="•"/>
            </a:pPr>
            <a:r>
              <a:rPr lang="pt-BR" sz="1800" b="0" strike="noStrike" spc="-1">
                <a:solidFill>
                  <a:srgbClr val="777777"/>
                </a:solidFill>
                <a:latin typeface="Open Sans"/>
              </a:rPr>
              <a:t>agregar;  recompensar;  desenvolver;  monitorar;  manter;  aplicar.</a:t>
            </a:r>
            <a:endParaRPr lang="pt-BR" sz="1800" b="0" strike="noStrike" spc="-1">
              <a:latin typeface="Arial"/>
            </a:endParaRPr>
          </a:p>
        </p:txBody>
      </p:sp>
      <p:sp>
        <p:nvSpPr>
          <p:cNvPr id="222" name="CaixaDeTexto 8"/>
          <p:cNvSpPr/>
          <p:nvPr/>
        </p:nvSpPr>
        <p:spPr>
          <a:xfrm>
            <a:off x="3281400" y="2702880"/>
            <a:ext cx="8550000" cy="255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pt-BR" sz="1800" b="1" strike="noStrike" spc="-1">
                <a:solidFill>
                  <a:srgbClr val="303133"/>
                </a:solidFill>
                <a:latin typeface="Open Sans"/>
              </a:rPr>
              <a:t>Carreira e competência: você é aquilo que faz! Como planejar e conduzir seu futuro profissional</a:t>
            </a:r>
            <a:endParaRPr lang="pt-BR" sz="1800" b="0" strike="noStrike" spc="-1">
              <a:latin typeface="Arial"/>
            </a:endParaRPr>
          </a:p>
          <a:p>
            <a:pPr>
              <a:lnSpc>
                <a:spcPct val="100000"/>
              </a:lnSpc>
              <a:buNone/>
            </a:pPr>
            <a:endParaRPr lang="pt-BR" sz="1800" b="0" strike="noStrike" spc="-1">
              <a:latin typeface="Arial"/>
            </a:endParaRPr>
          </a:p>
          <a:p>
            <a:pPr indent="-216000">
              <a:lnSpc>
                <a:spcPct val="100000"/>
              </a:lnSpc>
              <a:buClr>
                <a:srgbClr val="777777"/>
              </a:buClr>
              <a:buFont typeface="Arial"/>
              <a:buChar char="•"/>
            </a:pPr>
            <a:r>
              <a:rPr lang="pt-BR" sz="1800" b="0" strike="noStrike" spc="-1">
                <a:solidFill>
                  <a:srgbClr val="777777"/>
                </a:solidFill>
                <a:latin typeface="Open Sans"/>
              </a:rPr>
              <a:t>a busca de um emprego;</a:t>
            </a:r>
            <a:endParaRPr lang="pt-BR" sz="1800" b="0" strike="noStrike" spc="-1">
              <a:latin typeface="Arial"/>
            </a:endParaRPr>
          </a:p>
          <a:p>
            <a:pPr indent="-216000">
              <a:lnSpc>
                <a:spcPct val="100000"/>
              </a:lnSpc>
              <a:buClr>
                <a:srgbClr val="777777"/>
              </a:buClr>
              <a:buFont typeface="Arial"/>
              <a:buChar char="•"/>
            </a:pPr>
            <a:r>
              <a:rPr lang="pt-BR" sz="1800" b="0" strike="noStrike" spc="-1">
                <a:solidFill>
                  <a:srgbClr val="777777"/>
                </a:solidFill>
                <a:latin typeface="Open Sans"/>
              </a:rPr>
              <a:t>meios para encontrar emprego;</a:t>
            </a:r>
            <a:endParaRPr lang="pt-BR" sz="1800" b="0" strike="noStrike" spc="-1">
              <a:latin typeface="Arial"/>
            </a:endParaRPr>
          </a:p>
          <a:p>
            <a:pPr indent="-216000">
              <a:lnSpc>
                <a:spcPct val="100000"/>
              </a:lnSpc>
              <a:buClr>
                <a:srgbClr val="777777"/>
              </a:buClr>
              <a:buFont typeface="Arial"/>
              <a:buChar char="•"/>
            </a:pPr>
            <a:r>
              <a:rPr lang="pt-BR" sz="1800" b="0" strike="noStrike" spc="-1">
                <a:solidFill>
                  <a:srgbClr val="777777"/>
                </a:solidFill>
                <a:latin typeface="Open Sans"/>
              </a:rPr>
              <a:t>planejamento da caçada;</a:t>
            </a:r>
            <a:endParaRPr lang="pt-BR" sz="1800" b="0" strike="noStrike" spc="-1">
              <a:latin typeface="Arial"/>
            </a:endParaRPr>
          </a:p>
          <a:p>
            <a:pPr indent="-216000">
              <a:lnSpc>
                <a:spcPct val="100000"/>
              </a:lnSpc>
              <a:buClr>
                <a:srgbClr val="777777"/>
              </a:buClr>
              <a:buFont typeface="Arial"/>
              <a:buChar char="•"/>
            </a:pPr>
            <a:r>
              <a:rPr lang="pt-BR" sz="1800" b="0" strike="noStrike" spc="-1">
                <a:solidFill>
                  <a:srgbClr val="777777"/>
                </a:solidFill>
                <a:latin typeface="Open Sans"/>
              </a:rPr>
              <a:t>como funciona o mercado de trabalho;</a:t>
            </a:r>
            <a:endParaRPr lang="pt-BR" sz="1800" b="0" strike="noStrike" spc="-1">
              <a:latin typeface="Arial"/>
            </a:endParaRPr>
          </a:p>
          <a:p>
            <a:pPr indent="-216000">
              <a:lnSpc>
                <a:spcPct val="100000"/>
              </a:lnSpc>
              <a:buClr>
                <a:srgbClr val="777777"/>
              </a:buClr>
              <a:buFont typeface="Arial"/>
              <a:buChar char="•"/>
            </a:pPr>
            <a:r>
              <a:rPr lang="pt-BR" sz="1800" b="0" strike="noStrike" spc="-1">
                <a:solidFill>
                  <a:srgbClr val="777777"/>
                </a:solidFill>
                <a:latin typeface="Open Sans"/>
              </a:rPr>
              <a:t>elaboração do currículo;</a:t>
            </a:r>
            <a:endParaRPr lang="pt-BR" sz="1800" b="0" strike="noStrike" spc="-1">
              <a:latin typeface="Arial"/>
            </a:endParaRPr>
          </a:p>
          <a:p>
            <a:pPr indent="-216000">
              <a:lnSpc>
                <a:spcPct val="100000"/>
              </a:lnSpc>
              <a:buClr>
                <a:srgbClr val="777777"/>
              </a:buClr>
              <a:buFont typeface="Arial"/>
              <a:buChar char="•"/>
            </a:pPr>
            <a:r>
              <a:rPr lang="pt-BR" sz="1800" b="0" strike="noStrike" spc="-1">
                <a:solidFill>
                  <a:srgbClr val="777777"/>
                </a:solidFill>
                <a:latin typeface="Open Sans"/>
              </a:rPr>
              <a:t>como negociar seu emprego.</a:t>
            </a:r>
            <a:endParaRPr lang="pt-BR" sz="1800" b="0" strike="noStrike" spc="-1">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838080" y="541080"/>
            <a:ext cx="10515240" cy="1325160"/>
          </a:xfrm>
          <a:prstGeom prst="rect">
            <a:avLst/>
          </a:prstGeom>
          <a:noFill/>
          <a:ln w="0">
            <a:noFill/>
          </a:ln>
        </p:spPr>
        <p:txBody>
          <a:bodyPr anchor="ctr">
            <a:normAutofit fontScale="49000"/>
          </a:bodyPr>
          <a:lstStyle/>
          <a:p>
            <a:pPr algn="ctr">
              <a:lnSpc>
                <a:spcPct val="90000"/>
              </a:lnSpc>
              <a:buNone/>
            </a:pPr>
            <a:r>
              <a:rPr lang="pt-BR" sz="4400" b="1" strike="noStrike" spc="-1">
                <a:solidFill>
                  <a:srgbClr val="000000"/>
                </a:solidFill>
                <a:latin typeface="Arial Black"/>
              </a:rPr>
              <a:t>ADMINISTRAÇÃO GERAL</a:t>
            </a:r>
            <a:br>
              <a:rPr sz="4400"/>
            </a:br>
            <a:r>
              <a:rPr lang="pt-BR" sz="4400" b="1" strike="noStrike" spc="-1">
                <a:solidFill>
                  <a:srgbClr val="FF0000"/>
                </a:solidFill>
                <a:latin typeface="Arial Black"/>
              </a:rPr>
              <a:t>AULA NR.  IV</a:t>
            </a:r>
            <a:br>
              <a:rPr sz="4400"/>
            </a:br>
            <a:r>
              <a:rPr lang="pt-BR" sz="4400" b="1" strike="noStrike" spc="-1">
                <a:solidFill>
                  <a:srgbClr val="FF0000"/>
                </a:solidFill>
                <a:latin typeface="Arial Black"/>
              </a:rPr>
              <a:t>Funções da Administração</a:t>
            </a:r>
            <a:br>
              <a:rPr sz="4400"/>
            </a:br>
            <a:endParaRPr lang="pt-BR" sz="4400" b="0" strike="noStrike" spc="-1">
              <a:solidFill>
                <a:srgbClr val="000000"/>
              </a:solidFill>
              <a:latin typeface="Calibri"/>
            </a:endParaRPr>
          </a:p>
        </p:txBody>
      </p:sp>
      <p:pic>
        <p:nvPicPr>
          <p:cNvPr id="224" name="Espaço Reservado para Conteúdo 6"/>
          <p:cNvPicPr/>
          <p:nvPr/>
        </p:nvPicPr>
        <p:blipFill>
          <a:blip r:embed="rId2"/>
          <a:stretch/>
        </p:blipFill>
        <p:spPr>
          <a:xfrm>
            <a:off x="2694240" y="1795680"/>
            <a:ext cx="7089480" cy="5061960"/>
          </a:xfrm>
          <a:prstGeom prst="rect">
            <a:avLst/>
          </a:prstGeom>
          <a:ln w="0">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 name="Rectangle 9"/>
          <p:cNvSpPr/>
          <p:nvPr/>
        </p:nvSpPr>
        <p:spPr>
          <a:xfrm>
            <a:off x="0" y="0"/>
            <a:ext cx="608184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26" name="Rectangle 11"/>
          <p:cNvSpPr/>
          <p:nvPr/>
        </p:nvSpPr>
        <p:spPr>
          <a:xfrm>
            <a:off x="0" y="0"/>
            <a:ext cx="12191760" cy="6857640"/>
          </a:xfrm>
          <a:prstGeom prst="rect">
            <a:avLst/>
          </a:prstGeom>
          <a:gradFill rotWithShape="0">
            <a:gsLst>
              <a:gs pos="0">
                <a:srgbClr val="3965B5"/>
              </a:gs>
              <a:gs pos="100000">
                <a:srgbClr val="3B3838"/>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227" name="Picture 13"/>
          <p:cNvPicPr/>
          <p:nvPr/>
        </p:nvPicPr>
        <p:blipFill>
          <a:blip r:embed="rId2"/>
          <a:stretch/>
        </p:blipFill>
        <p:spPr>
          <a:xfrm>
            <a:off x="0" y="0"/>
            <a:ext cx="12191760" cy="6857640"/>
          </a:xfrm>
          <a:prstGeom prst="rect">
            <a:avLst/>
          </a:prstGeom>
          <a:ln w="0">
            <a:noFill/>
          </a:ln>
        </p:spPr>
      </p:pic>
      <p:sp>
        <p:nvSpPr>
          <p:cNvPr id="228" name="CaixaDeTexto 4"/>
          <p:cNvSpPr/>
          <p:nvPr/>
        </p:nvSpPr>
        <p:spPr>
          <a:xfrm>
            <a:off x="4738320" y="0"/>
            <a:ext cx="7453440" cy="648360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marL="254160" indent="-228600" algn="just">
              <a:lnSpc>
                <a:spcPct val="150000"/>
              </a:lnSpc>
              <a:spcBef>
                <a:spcPts val="255"/>
              </a:spcBef>
              <a:buClr>
                <a:srgbClr val="000000"/>
              </a:buClr>
              <a:buFont typeface="Arial"/>
              <a:buChar char="•"/>
            </a:pPr>
            <a:r>
              <a:rPr lang="en-US" sz="2400" b="0" strike="noStrike" spc="-1">
                <a:solidFill>
                  <a:srgbClr val="000000"/>
                </a:solidFill>
                <a:latin typeface="Calibri"/>
              </a:rPr>
              <a:t>As</a:t>
            </a:r>
            <a:r>
              <a:rPr lang="en-US" sz="2400" b="0" strike="noStrike" spc="208">
                <a:solidFill>
                  <a:srgbClr val="000000"/>
                </a:solidFill>
                <a:latin typeface="Calibri"/>
              </a:rPr>
              <a:t> </a:t>
            </a:r>
            <a:r>
              <a:rPr lang="en-US" sz="2400" b="1" strike="noStrike" spc="-7">
                <a:solidFill>
                  <a:srgbClr val="000000"/>
                </a:solidFill>
                <a:latin typeface="Calibri"/>
              </a:rPr>
              <a:t>funções</a:t>
            </a:r>
            <a:r>
              <a:rPr lang="en-US" sz="2400" b="1" strike="noStrike" spc="199">
                <a:solidFill>
                  <a:srgbClr val="000000"/>
                </a:solidFill>
                <a:latin typeface="Calibri"/>
              </a:rPr>
              <a:t> </a:t>
            </a:r>
            <a:r>
              <a:rPr lang="en-US" sz="2400" b="1" strike="noStrike" spc="-1">
                <a:solidFill>
                  <a:srgbClr val="000000"/>
                </a:solidFill>
                <a:latin typeface="Calibri"/>
              </a:rPr>
              <a:t>na</a:t>
            </a:r>
            <a:r>
              <a:rPr lang="en-US" sz="2400" b="1" strike="noStrike" spc="202">
                <a:solidFill>
                  <a:srgbClr val="000000"/>
                </a:solidFill>
                <a:latin typeface="Calibri"/>
              </a:rPr>
              <a:t> </a:t>
            </a:r>
            <a:r>
              <a:rPr lang="en-US" sz="2400" b="1" strike="noStrike" spc="-7">
                <a:solidFill>
                  <a:srgbClr val="000000"/>
                </a:solidFill>
                <a:latin typeface="Calibri"/>
              </a:rPr>
              <a:t>administração</a:t>
            </a:r>
            <a:r>
              <a:rPr lang="en-US" sz="2400" b="1" strike="noStrike" spc="233">
                <a:solidFill>
                  <a:srgbClr val="000000"/>
                </a:solidFill>
                <a:latin typeface="Calibri"/>
              </a:rPr>
              <a:t> </a:t>
            </a:r>
            <a:r>
              <a:rPr lang="en-US" sz="2400" b="0" strike="noStrike" spc="-7">
                <a:solidFill>
                  <a:srgbClr val="000000"/>
                </a:solidFill>
                <a:latin typeface="Calibri"/>
              </a:rPr>
              <a:t>sofrem</a:t>
            </a:r>
            <a:r>
              <a:rPr lang="en-US" sz="2400" b="0" strike="noStrike" spc="208">
                <a:solidFill>
                  <a:srgbClr val="000000"/>
                </a:solidFill>
                <a:latin typeface="Calibri"/>
              </a:rPr>
              <a:t> </a:t>
            </a:r>
            <a:r>
              <a:rPr lang="en-US" sz="2400" b="0" strike="noStrike" spc="-7">
                <a:solidFill>
                  <a:srgbClr val="000000"/>
                </a:solidFill>
                <a:latin typeface="Calibri"/>
              </a:rPr>
              <a:t>mutações</a:t>
            </a:r>
            <a:r>
              <a:rPr lang="en-US" sz="2400" b="0" strike="noStrike" spc="199">
                <a:solidFill>
                  <a:srgbClr val="000000"/>
                </a:solidFill>
                <a:latin typeface="Calibri"/>
              </a:rPr>
              <a:t> </a:t>
            </a:r>
            <a:r>
              <a:rPr lang="en-US" sz="2400" b="0" strike="noStrike" spc="-7">
                <a:solidFill>
                  <a:srgbClr val="000000"/>
                </a:solidFill>
                <a:latin typeface="Calibri"/>
              </a:rPr>
              <a:t>constantes,</a:t>
            </a:r>
            <a:r>
              <a:rPr lang="en-US" sz="2400" b="0" strike="noStrike" spc="208">
                <a:solidFill>
                  <a:srgbClr val="000000"/>
                </a:solidFill>
                <a:latin typeface="Calibri"/>
              </a:rPr>
              <a:t> </a:t>
            </a:r>
            <a:r>
              <a:rPr lang="en-US" sz="2400" b="0" strike="noStrike" spc="-1">
                <a:solidFill>
                  <a:srgbClr val="000000"/>
                </a:solidFill>
                <a:latin typeface="Calibri"/>
              </a:rPr>
              <a:t>a</a:t>
            </a:r>
            <a:r>
              <a:rPr lang="en-US" sz="2400" b="0" strike="noStrike" spc="214">
                <a:solidFill>
                  <a:srgbClr val="000000"/>
                </a:solidFill>
                <a:latin typeface="Calibri"/>
              </a:rPr>
              <a:t> </a:t>
            </a:r>
            <a:r>
              <a:rPr lang="en-US" sz="2400" b="0" strike="noStrike" spc="-7">
                <a:solidFill>
                  <a:srgbClr val="000000"/>
                </a:solidFill>
                <a:latin typeface="Calibri"/>
              </a:rPr>
              <a:t>exigência</a:t>
            </a:r>
            <a:r>
              <a:rPr lang="en-US" sz="2400" b="0" strike="noStrike" spc="194">
                <a:solidFill>
                  <a:srgbClr val="000000"/>
                </a:solidFill>
                <a:latin typeface="Calibri"/>
              </a:rPr>
              <a:t> </a:t>
            </a:r>
            <a:r>
              <a:rPr lang="en-US" sz="2400" b="0" strike="noStrike" spc="-1">
                <a:solidFill>
                  <a:srgbClr val="000000"/>
                </a:solidFill>
                <a:latin typeface="Calibri"/>
              </a:rPr>
              <a:t>é</a:t>
            </a:r>
            <a:r>
              <a:rPr lang="en-US" sz="2400" b="0" strike="noStrike" spc="214">
                <a:solidFill>
                  <a:srgbClr val="000000"/>
                </a:solidFill>
                <a:latin typeface="Calibri"/>
              </a:rPr>
              <a:t> </a:t>
            </a:r>
            <a:r>
              <a:rPr lang="en-US" sz="2400" b="0" strike="noStrike" spc="-1">
                <a:solidFill>
                  <a:srgbClr val="000000"/>
                </a:solidFill>
                <a:latin typeface="Calibri"/>
              </a:rPr>
              <a:t>cada</a:t>
            </a:r>
            <a:r>
              <a:rPr lang="en-US" sz="2400" b="0" strike="noStrike" spc="208">
                <a:solidFill>
                  <a:srgbClr val="000000"/>
                </a:solidFill>
                <a:latin typeface="Calibri"/>
              </a:rPr>
              <a:t> </a:t>
            </a:r>
            <a:r>
              <a:rPr lang="en-US" sz="2400" b="0" strike="noStrike" spc="-1">
                <a:solidFill>
                  <a:srgbClr val="000000"/>
                </a:solidFill>
                <a:latin typeface="Calibri"/>
              </a:rPr>
              <a:t>vez</a:t>
            </a:r>
            <a:r>
              <a:rPr lang="en-US" sz="2400" b="0" strike="noStrike" spc="273">
                <a:solidFill>
                  <a:srgbClr val="000000"/>
                </a:solidFill>
                <a:latin typeface="Calibri"/>
              </a:rPr>
              <a:t> </a:t>
            </a:r>
            <a:r>
              <a:rPr lang="en-US" sz="2400" b="0" strike="noStrike" spc="-1">
                <a:solidFill>
                  <a:srgbClr val="000000"/>
                </a:solidFill>
                <a:latin typeface="Calibri"/>
              </a:rPr>
              <a:t>maior</a:t>
            </a:r>
            <a:r>
              <a:rPr lang="en-US" sz="2400" b="0" strike="noStrike" spc="29">
                <a:solidFill>
                  <a:srgbClr val="000000"/>
                </a:solidFill>
                <a:latin typeface="Calibri"/>
              </a:rPr>
              <a:t> </a:t>
            </a:r>
            <a:r>
              <a:rPr lang="en-US" sz="2400" b="0" strike="noStrike" spc="-7">
                <a:solidFill>
                  <a:srgbClr val="000000"/>
                </a:solidFill>
                <a:latin typeface="Calibri"/>
              </a:rPr>
              <a:t>na</a:t>
            </a:r>
            <a:r>
              <a:rPr lang="en-US" sz="2400" b="0" strike="noStrike" spc="29">
                <a:solidFill>
                  <a:srgbClr val="000000"/>
                </a:solidFill>
                <a:latin typeface="Calibri"/>
              </a:rPr>
              <a:t> </a:t>
            </a:r>
            <a:r>
              <a:rPr lang="en-US" sz="2400" b="0" strike="noStrike" spc="-7">
                <a:solidFill>
                  <a:srgbClr val="000000"/>
                </a:solidFill>
                <a:latin typeface="Calibri"/>
              </a:rPr>
              <a:t>visão</a:t>
            </a:r>
            <a:r>
              <a:rPr lang="en-US" sz="2400" b="0" strike="noStrike" spc="18">
                <a:solidFill>
                  <a:srgbClr val="000000"/>
                </a:solidFill>
                <a:latin typeface="Calibri"/>
              </a:rPr>
              <a:t> </a:t>
            </a:r>
            <a:r>
              <a:rPr lang="en-US" sz="2400" b="0" strike="noStrike" spc="-7">
                <a:solidFill>
                  <a:srgbClr val="000000"/>
                </a:solidFill>
                <a:latin typeface="Calibri"/>
              </a:rPr>
              <a:t>holística</a:t>
            </a:r>
            <a:r>
              <a:rPr lang="en-US" sz="2400" b="0" strike="noStrike" spc="12">
                <a:solidFill>
                  <a:srgbClr val="000000"/>
                </a:solidFill>
                <a:latin typeface="Calibri"/>
              </a:rPr>
              <a:t> </a:t>
            </a:r>
            <a:r>
              <a:rPr lang="en-US" sz="2400" b="0" strike="noStrike" spc="-1">
                <a:solidFill>
                  <a:srgbClr val="000000"/>
                </a:solidFill>
                <a:latin typeface="Calibri"/>
              </a:rPr>
              <a:t>para</a:t>
            </a:r>
            <a:r>
              <a:rPr lang="en-US" sz="2400" b="0" strike="noStrike" spc="32">
                <a:solidFill>
                  <a:srgbClr val="000000"/>
                </a:solidFill>
                <a:latin typeface="Calibri"/>
              </a:rPr>
              <a:t> </a:t>
            </a:r>
            <a:r>
              <a:rPr lang="en-US" sz="2400" b="0" strike="noStrike" spc="-7">
                <a:solidFill>
                  <a:srgbClr val="000000"/>
                </a:solidFill>
                <a:latin typeface="Calibri"/>
              </a:rPr>
              <a:t>administrar</a:t>
            </a:r>
            <a:r>
              <a:rPr lang="en-US" sz="2400" b="0" strike="noStrike" spc="18">
                <a:solidFill>
                  <a:srgbClr val="000000"/>
                </a:solidFill>
                <a:latin typeface="Calibri"/>
              </a:rPr>
              <a:t> </a:t>
            </a:r>
            <a:r>
              <a:rPr lang="en-US" sz="2400" b="0" strike="noStrike" spc="-7">
                <a:solidFill>
                  <a:srgbClr val="000000"/>
                </a:solidFill>
                <a:latin typeface="Calibri"/>
              </a:rPr>
              <a:t>os</a:t>
            </a:r>
            <a:r>
              <a:rPr lang="en-US" sz="2400" b="0" strike="noStrike" spc="29">
                <a:solidFill>
                  <a:srgbClr val="000000"/>
                </a:solidFill>
                <a:latin typeface="Calibri"/>
              </a:rPr>
              <a:t> </a:t>
            </a:r>
            <a:r>
              <a:rPr lang="en-US" sz="2400" b="0" strike="noStrike" spc="-7">
                <a:solidFill>
                  <a:srgbClr val="000000"/>
                </a:solidFill>
                <a:latin typeface="Calibri"/>
              </a:rPr>
              <a:t>conflitos</a:t>
            </a:r>
            <a:r>
              <a:rPr lang="en-US" sz="2400" b="0" strike="noStrike" spc="29">
                <a:solidFill>
                  <a:srgbClr val="000000"/>
                </a:solidFill>
                <a:latin typeface="Calibri"/>
              </a:rPr>
              <a:t> </a:t>
            </a:r>
            <a:r>
              <a:rPr lang="en-US" sz="2400" b="0" strike="noStrike" spc="-7">
                <a:solidFill>
                  <a:srgbClr val="000000"/>
                </a:solidFill>
                <a:latin typeface="Calibri"/>
              </a:rPr>
              <a:t>de</a:t>
            </a:r>
            <a:r>
              <a:rPr lang="en-US" sz="2400" b="0" strike="noStrike" spc="29">
                <a:solidFill>
                  <a:srgbClr val="000000"/>
                </a:solidFill>
                <a:latin typeface="Calibri"/>
              </a:rPr>
              <a:t> </a:t>
            </a:r>
            <a:r>
              <a:rPr lang="en-US" sz="2400" b="0" strike="noStrike" spc="-7">
                <a:solidFill>
                  <a:srgbClr val="000000"/>
                </a:solidFill>
                <a:latin typeface="Calibri"/>
              </a:rPr>
              <a:t>identidades,</a:t>
            </a:r>
            <a:r>
              <a:rPr lang="en-US" sz="2400" b="0" strike="noStrike" spc="18">
                <a:solidFill>
                  <a:srgbClr val="000000"/>
                </a:solidFill>
                <a:latin typeface="Calibri"/>
              </a:rPr>
              <a:t> </a:t>
            </a:r>
            <a:r>
              <a:rPr lang="en-US" sz="2400" b="0" strike="noStrike" spc="-1">
                <a:solidFill>
                  <a:srgbClr val="000000"/>
                </a:solidFill>
                <a:latin typeface="Calibri"/>
              </a:rPr>
              <a:t>que</a:t>
            </a:r>
            <a:r>
              <a:rPr lang="en-US" sz="2400" b="0" strike="noStrike" spc="4">
                <a:solidFill>
                  <a:srgbClr val="000000"/>
                </a:solidFill>
                <a:latin typeface="Calibri"/>
              </a:rPr>
              <a:t> </a:t>
            </a:r>
            <a:r>
              <a:rPr lang="en-US" sz="2400" b="0" strike="noStrike" spc="-7">
                <a:solidFill>
                  <a:srgbClr val="000000"/>
                </a:solidFill>
                <a:latin typeface="Calibri"/>
              </a:rPr>
              <a:t>se</a:t>
            </a:r>
            <a:r>
              <a:rPr lang="en-US" sz="2400" b="0" strike="noStrike" spc="29">
                <a:solidFill>
                  <a:srgbClr val="000000"/>
                </a:solidFill>
                <a:latin typeface="Calibri"/>
              </a:rPr>
              <a:t> </a:t>
            </a:r>
            <a:r>
              <a:rPr lang="en-US" sz="2400" b="0" strike="noStrike" spc="-7">
                <a:solidFill>
                  <a:srgbClr val="000000"/>
                </a:solidFill>
                <a:latin typeface="Calibri"/>
              </a:rPr>
              <a:t>turvam</a:t>
            </a:r>
            <a:r>
              <a:rPr lang="en-US" sz="2400" b="0" strike="noStrike" spc="24">
                <a:solidFill>
                  <a:srgbClr val="000000"/>
                </a:solidFill>
                <a:latin typeface="Calibri"/>
              </a:rPr>
              <a:t> </a:t>
            </a:r>
            <a:r>
              <a:rPr lang="en-US" sz="2400" b="0" strike="noStrike" spc="-7">
                <a:solidFill>
                  <a:srgbClr val="000000"/>
                </a:solidFill>
                <a:latin typeface="Calibri"/>
              </a:rPr>
              <a:t>diante</a:t>
            </a:r>
            <a:r>
              <a:rPr lang="en-US" sz="2400" b="0" strike="noStrike" spc="29">
                <a:solidFill>
                  <a:srgbClr val="000000"/>
                </a:solidFill>
                <a:latin typeface="Calibri"/>
              </a:rPr>
              <a:t> </a:t>
            </a:r>
            <a:r>
              <a:rPr lang="en-US" sz="2400" b="0" strike="noStrike" spc="-7">
                <a:solidFill>
                  <a:srgbClr val="000000"/>
                </a:solidFill>
                <a:latin typeface="Calibri"/>
              </a:rPr>
              <a:t>de</a:t>
            </a:r>
            <a:r>
              <a:rPr lang="en-US" sz="2400" b="0" strike="noStrike" spc="273">
                <a:solidFill>
                  <a:srgbClr val="000000"/>
                </a:solidFill>
                <a:latin typeface="Calibri"/>
              </a:rPr>
              <a:t> </a:t>
            </a:r>
            <a:r>
              <a:rPr lang="en-US" sz="2400" b="0" strike="noStrike" spc="-7">
                <a:solidFill>
                  <a:srgbClr val="000000"/>
                </a:solidFill>
                <a:latin typeface="Calibri"/>
              </a:rPr>
              <a:t>tantas</a:t>
            </a:r>
            <a:r>
              <a:rPr lang="en-US" sz="2400" b="0" strike="noStrike" spc="182">
                <a:solidFill>
                  <a:srgbClr val="000000"/>
                </a:solidFill>
                <a:latin typeface="Calibri"/>
              </a:rPr>
              <a:t> </a:t>
            </a:r>
            <a:r>
              <a:rPr lang="en-US" sz="2400" b="0" strike="noStrike" spc="-7">
                <a:solidFill>
                  <a:srgbClr val="000000"/>
                </a:solidFill>
                <a:latin typeface="Calibri"/>
              </a:rPr>
              <a:t>inovações</a:t>
            </a:r>
            <a:r>
              <a:rPr lang="en-US" sz="2400" b="0" strike="noStrike" spc="182">
                <a:solidFill>
                  <a:srgbClr val="000000"/>
                </a:solidFill>
                <a:latin typeface="Calibri"/>
              </a:rPr>
              <a:t> </a:t>
            </a:r>
            <a:r>
              <a:rPr lang="en-US" sz="2400" b="0" strike="noStrike" spc="-1">
                <a:solidFill>
                  <a:srgbClr val="000000"/>
                </a:solidFill>
                <a:latin typeface="Calibri"/>
              </a:rPr>
              <a:t>e</a:t>
            </a:r>
            <a:r>
              <a:rPr lang="en-US" sz="2400" b="0" strike="noStrike" spc="188">
                <a:solidFill>
                  <a:srgbClr val="000000"/>
                </a:solidFill>
                <a:latin typeface="Calibri"/>
              </a:rPr>
              <a:t> </a:t>
            </a:r>
            <a:r>
              <a:rPr lang="en-US" sz="2400" b="0" strike="noStrike" spc="-1">
                <a:solidFill>
                  <a:srgbClr val="000000"/>
                </a:solidFill>
                <a:latin typeface="Calibri"/>
              </a:rPr>
              <a:t>a</a:t>
            </a:r>
            <a:r>
              <a:rPr lang="en-US" sz="2400" b="0" strike="noStrike" spc="180">
                <a:solidFill>
                  <a:srgbClr val="000000"/>
                </a:solidFill>
                <a:latin typeface="Calibri"/>
              </a:rPr>
              <a:t> </a:t>
            </a:r>
            <a:r>
              <a:rPr lang="en-US" sz="2400" b="0" strike="noStrike" spc="-1">
                <a:solidFill>
                  <a:srgbClr val="000000"/>
                </a:solidFill>
                <a:latin typeface="Calibri"/>
              </a:rPr>
              <a:t>expansão</a:t>
            </a:r>
            <a:r>
              <a:rPr lang="en-US" sz="2400" b="0" strike="noStrike" spc="188">
                <a:solidFill>
                  <a:srgbClr val="000000"/>
                </a:solidFill>
                <a:latin typeface="Calibri"/>
              </a:rPr>
              <a:t> </a:t>
            </a:r>
            <a:r>
              <a:rPr lang="en-US" sz="2400" b="0" strike="noStrike" spc="-7">
                <a:solidFill>
                  <a:srgbClr val="000000"/>
                </a:solidFill>
                <a:latin typeface="Calibri"/>
              </a:rPr>
              <a:t>das</a:t>
            </a:r>
            <a:r>
              <a:rPr lang="en-US" sz="2400" b="0" strike="noStrike" spc="182">
                <a:solidFill>
                  <a:srgbClr val="000000"/>
                </a:solidFill>
                <a:latin typeface="Calibri"/>
              </a:rPr>
              <a:t> </a:t>
            </a:r>
            <a:r>
              <a:rPr lang="en-US" sz="2400" b="0" strike="noStrike" spc="-7">
                <a:solidFill>
                  <a:srgbClr val="000000"/>
                </a:solidFill>
                <a:latin typeface="Calibri"/>
              </a:rPr>
              <a:t>informações,</a:t>
            </a:r>
            <a:r>
              <a:rPr lang="en-US" sz="2400" b="0" strike="noStrike" spc="188">
                <a:solidFill>
                  <a:srgbClr val="000000"/>
                </a:solidFill>
                <a:latin typeface="Calibri"/>
              </a:rPr>
              <a:t> </a:t>
            </a:r>
            <a:r>
              <a:rPr lang="en-US" sz="2400" b="0" strike="noStrike" spc="-1">
                <a:solidFill>
                  <a:srgbClr val="000000"/>
                </a:solidFill>
                <a:latin typeface="Calibri"/>
              </a:rPr>
              <a:t>não</a:t>
            </a:r>
            <a:r>
              <a:rPr lang="en-US" sz="2400" b="0" strike="noStrike" spc="188">
                <a:solidFill>
                  <a:srgbClr val="000000"/>
                </a:solidFill>
                <a:latin typeface="Calibri"/>
              </a:rPr>
              <a:t> </a:t>
            </a:r>
            <a:r>
              <a:rPr lang="en-US" sz="2400" b="0" strike="noStrike" spc="-7">
                <a:solidFill>
                  <a:srgbClr val="000000"/>
                </a:solidFill>
                <a:latin typeface="Calibri"/>
              </a:rPr>
              <a:t>obstante</a:t>
            </a:r>
            <a:r>
              <a:rPr lang="en-US" sz="2400" b="0" strike="noStrike" spc="188">
                <a:solidFill>
                  <a:srgbClr val="000000"/>
                </a:solidFill>
                <a:latin typeface="Calibri"/>
              </a:rPr>
              <a:t> </a:t>
            </a:r>
            <a:r>
              <a:rPr lang="en-US" sz="2400" b="0" strike="noStrike" spc="-1">
                <a:solidFill>
                  <a:srgbClr val="000000"/>
                </a:solidFill>
                <a:latin typeface="Calibri"/>
              </a:rPr>
              <a:t>a</a:t>
            </a:r>
            <a:r>
              <a:rPr lang="en-US" sz="2400" b="0" strike="noStrike" spc="194">
                <a:solidFill>
                  <a:srgbClr val="000000"/>
                </a:solidFill>
                <a:latin typeface="Calibri"/>
              </a:rPr>
              <a:t> </a:t>
            </a:r>
            <a:r>
              <a:rPr lang="en-US" sz="2400" b="0" strike="noStrike" spc="-7">
                <a:solidFill>
                  <a:srgbClr val="000000"/>
                </a:solidFill>
                <a:latin typeface="Calibri"/>
              </a:rPr>
              <a:t>sua</a:t>
            </a:r>
            <a:r>
              <a:rPr lang="en-US" sz="2400" b="0" strike="noStrike" spc="188">
                <a:solidFill>
                  <a:srgbClr val="000000"/>
                </a:solidFill>
                <a:latin typeface="Calibri"/>
              </a:rPr>
              <a:t> </a:t>
            </a:r>
            <a:r>
              <a:rPr lang="en-US" sz="2400" b="0" strike="noStrike" spc="-7">
                <a:solidFill>
                  <a:srgbClr val="000000"/>
                </a:solidFill>
                <a:latin typeface="Calibri"/>
              </a:rPr>
              <a:t>velocidade</a:t>
            </a:r>
            <a:r>
              <a:rPr lang="en-US" sz="2400" b="0" strike="noStrike" spc="188">
                <a:solidFill>
                  <a:srgbClr val="000000"/>
                </a:solidFill>
                <a:latin typeface="Calibri"/>
              </a:rPr>
              <a:t> </a:t>
            </a:r>
            <a:r>
              <a:rPr lang="en-US" sz="2400" b="0" strike="noStrike" spc="-1">
                <a:solidFill>
                  <a:srgbClr val="000000"/>
                </a:solidFill>
                <a:latin typeface="Calibri"/>
              </a:rPr>
              <a:t>das</a:t>
            </a:r>
            <a:r>
              <a:rPr lang="en-US" sz="2400" b="0" strike="noStrike" spc="233">
                <a:solidFill>
                  <a:srgbClr val="000000"/>
                </a:solidFill>
                <a:latin typeface="Calibri"/>
              </a:rPr>
              <a:t> </a:t>
            </a:r>
            <a:r>
              <a:rPr lang="en-US" sz="2400" b="0" strike="noStrike" spc="-7">
                <a:solidFill>
                  <a:srgbClr val="000000"/>
                </a:solidFill>
                <a:latin typeface="Calibri"/>
              </a:rPr>
              <a:t>comunicações</a:t>
            </a:r>
            <a:r>
              <a:rPr lang="en-US" sz="2400" b="0" strike="noStrike" spc="-26">
                <a:solidFill>
                  <a:srgbClr val="000000"/>
                </a:solidFill>
                <a:latin typeface="Calibri"/>
              </a:rPr>
              <a:t> </a:t>
            </a:r>
            <a:r>
              <a:rPr lang="en-US" sz="2400" b="0" strike="noStrike" spc="-1">
                <a:solidFill>
                  <a:srgbClr val="000000"/>
                </a:solidFill>
                <a:latin typeface="Calibri"/>
              </a:rPr>
              <a:t>e</a:t>
            </a:r>
            <a:r>
              <a:rPr lang="en-US" sz="2400" b="0" strike="noStrike" spc="-12">
                <a:solidFill>
                  <a:srgbClr val="000000"/>
                </a:solidFill>
                <a:latin typeface="Calibri"/>
              </a:rPr>
              <a:t> </a:t>
            </a:r>
            <a:r>
              <a:rPr lang="en-US" sz="2400" b="0" strike="noStrike" spc="-7">
                <a:solidFill>
                  <a:srgbClr val="000000"/>
                </a:solidFill>
                <a:latin typeface="Calibri"/>
              </a:rPr>
              <a:t>quebra</a:t>
            </a:r>
            <a:r>
              <a:rPr lang="en-US" sz="2400" b="0" strike="noStrike" spc="-26">
                <a:solidFill>
                  <a:srgbClr val="000000"/>
                </a:solidFill>
                <a:latin typeface="Calibri"/>
              </a:rPr>
              <a:t> </a:t>
            </a:r>
            <a:r>
              <a:rPr lang="en-US" sz="2400" b="0" strike="noStrike" spc="-1">
                <a:solidFill>
                  <a:srgbClr val="000000"/>
                </a:solidFill>
                <a:latin typeface="Calibri"/>
              </a:rPr>
              <a:t>de</a:t>
            </a:r>
            <a:r>
              <a:rPr lang="en-US" sz="2400" b="0" strike="noStrike" spc="-21">
                <a:solidFill>
                  <a:srgbClr val="000000"/>
                </a:solidFill>
                <a:latin typeface="Calibri"/>
              </a:rPr>
              <a:t> </a:t>
            </a:r>
            <a:r>
              <a:rPr lang="en-US" sz="2400" b="0" strike="noStrike" spc="-7">
                <a:solidFill>
                  <a:srgbClr val="000000"/>
                </a:solidFill>
                <a:latin typeface="Calibri"/>
              </a:rPr>
              <a:t>paradigmas.</a:t>
            </a:r>
            <a:endParaRPr lang="pt-BR" sz="2400" b="0" strike="noStrike" spc="-1">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1" strike="noStrike" spc="72">
                <a:solidFill>
                  <a:srgbClr val="128D9F"/>
                </a:solidFill>
                <a:latin typeface="Calibri"/>
                <a:ea typeface="Calibri"/>
              </a:rPr>
              <a:t>Eficiência</a:t>
            </a:r>
            <a:br>
              <a:rPr sz="4400"/>
            </a:br>
            <a:endParaRPr lang="pt-BR" sz="4400" b="0" strike="noStrike" spc="-1">
              <a:solidFill>
                <a:srgbClr val="000000"/>
              </a:solidFill>
              <a:latin typeface="Calibri"/>
            </a:endParaRPr>
          </a:p>
        </p:txBody>
      </p:sp>
      <p:sp>
        <p:nvSpPr>
          <p:cNvPr id="230" name="PlaceHolder 2"/>
          <p:cNvSpPr>
            <a:spLocks noGrp="1"/>
          </p:cNvSpPr>
          <p:nvPr>
            <p:ph/>
          </p:nvPr>
        </p:nvSpPr>
        <p:spPr>
          <a:xfrm>
            <a:off x="470160" y="1027800"/>
            <a:ext cx="10515240" cy="4350960"/>
          </a:xfrm>
          <a:prstGeom prst="rect">
            <a:avLst/>
          </a:prstGeom>
          <a:noFill/>
          <a:ln w="0">
            <a:noFill/>
          </a:ln>
        </p:spPr>
        <p:txBody>
          <a:bodyPr anchor="t">
            <a:noAutofit/>
          </a:bodyPr>
          <a:lstStyle/>
          <a:p>
            <a:pPr marL="74160" indent="540360" algn="just">
              <a:lnSpc>
                <a:spcPct val="100000"/>
              </a:lnSpc>
              <a:spcBef>
                <a:spcPts val="1199"/>
              </a:spcBef>
              <a:buClr>
                <a:srgbClr val="000000"/>
              </a:buClr>
              <a:buFont typeface="Arial"/>
              <a:buChar char="•"/>
            </a:pPr>
            <a:r>
              <a:rPr lang="en-US" sz="2400" b="0" strike="noStrike" spc="-7">
                <a:solidFill>
                  <a:srgbClr val="000000"/>
                </a:solidFill>
                <a:latin typeface="Calibri"/>
                <a:ea typeface="Calibri"/>
              </a:rPr>
              <a:t>Qualidade</a:t>
            </a:r>
            <a:r>
              <a:rPr lang="en-US" sz="2400" b="0" strike="noStrike" spc="89">
                <a:solidFill>
                  <a:srgbClr val="000000"/>
                </a:solidFill>
                <a:latin typeface="Calibri"/>
                <a:ea typeface="Calibri"/>
              </a:rPr>
              <a:t> </a:t>
            </a:r>
            <a:r>
              <a:rPr lang="en-US" sz="2400" b="0" strike="noStrike" spc="-7">
                <a:solidFill>
                  <a:srgbClr val="000000"/>
                </a:solidFill>
                <a:latin typeface="Calibri"/>
                <a:ea typeface="Calibri"/>
              </a:rPr>
              <a:t>ou</a:t>
            </a:r>
            <a:r>
              <a:rPr lang="en-US" sz="2400" b="0" strike="noStrike" spc="89">
                <a:solidFill>
                  <a:srgbClr val="000000"/>
                </a:solidFill>
                <a:latin typeface="Calibri"/>
                <a:ea typeface="Calibri"/>
              </a:rPr>
              <a:t> </a:t>
            </a:r>
            <a:r>
              <a:rPr lang="en-US" sz="2400" b="0" strike="noStrike" spc="-7">
                <a:solidFill>
                  <a:srgbClr val="000000"/>
                </a:solidFill>
                <a:latin typeface="Calibri"/>
                <a:ea typeface="Calibri"/>
              </a:rPr>
              <a:t>capacidade</a:t>
            </a:r>
            <a:r>
              <a:rPr lang="en-US" sz="2400" b="0" strike="noStrike" spc="103">
                <a:solidFill>
                  <a:srgbClr val="000000"/>
                </a:solidFill>
                <a:latin typeface="Calibri"/>
                <a:ea typeface="Calibri"/>
              </a:rPr>
              <a:t> </a:t>
            </a:r>
            <a:r>
              <a:rPr lang="en-US" sz="2400" b="0" strike="noStrike" spc="-7">
                <a:solidFill>
                  <a:srgbClr val="000000"/>
                </a:solidFill>
                <a:latin typeface="Calibri"/>
                <a:ea typeface="Calibri"/>
              </a:rPr>
              <a:t>(de</a:t>
            </a:r>
            <a:r>
              <a:rPr lang="en-US" sz="2400" b="0" strike="noStrike" spc="89">
                <a:solidFill>
                  <a:srgbClr val="000000"/>
                </a:solidFill>
                <a:latin typeface="Calibri"/>
                <a:ea typeface="Calibri"/>
              </a:rPr>
              <a:t> </a:t>
            </a:r>
            <a:r>
              <a:rPr lang="en-US" sz="2400" b="0" strike="noStrike" spc="-7">
                <a:solidFill>
                  <a:srgbClr val="000000"/>
                </a:solidFill>
                <a:latin typeface="Calibri"/>
                <a:ea typeface="Calibri"/>
              </a:rPr>
              <a:t>alguém,</a:t>
            </a:r>
            <a:r>
              <a:rPr lang="en-US" sz="2400" b="0" strike="noStrike" spc="77">
                <a:solidFill>
                  <a:srgbClr val="000000"/>
                </a:solidFill>
                <a:latin typeface="Calibri"/>
                <a:ea typeface="Calibri"/>
              </a:rPr>
              <a:t> </a:t>
            </a:r>
            <a:r>
              <a:rPr lang="en-US" sz="2400" b="0" strike="noStrike" spc="-1">
                <a:solidFill>
                  <a:srgbClr val="000000"/>
                </a:solidFill>
                <a:latin typeface="Calibri"/>
                <a:ea typeface="Calibri"/>
              </a:rPr>
              <a:t>um</a:t>
            </a:r>
            <a:r>
              <a:rPr lang="en-US" sz="2400" b="0" strike="noStrike" spc="77">
                <a:solidFill>
                  <a:srgbClr val="000000"/>
                </a:solidFill>
                <a:latin typeface="Calibri"/>
                <a:ea typeface="Calibri"/>
              </a:rPr>
              <a:t> </a:t>
            </a:r>
            <a:r>
              <a:rPr lang="en-US" sz="2400" b="0" strike="noStrike" spc="-7">
                <a:solidFill>
                  <a:srgbClr val="000000"/>
                </a:solidFill>
                <a:latin typeface="Calibri"/>
                <a:ea typeface="Calibri"/>
              </a:rPr>
              <a:t>dispositivo,</a:t>
            </a:r>
            <a:endParaRPr lang="pt-BR" sz="2400" b="0" strike="noStrike" spc="-1">
              <a:solidFill>
                <a:srgbClr val="000000"/>
              </a:solidFill>
              <a:latin typeface="Calibri"/>
            </a:endParaRPr>
          </a:p>
          <a:p>
            <a:pPr marL="74160" algn="just">
              <a:lnSpc>
                <a:spcPct val="100000"/>
              </a:lnSpc>
              <a:spcBef>
                <a:spcPts val="1199"/>
              </a:spcBef>
              <a:buNone/>
              <a:tabLst>
                <a:tab pos="0" algn="l"/>
              </a:tabLst>
            </a:pPr>
            <a:r>
              <a:rPr lang="en-US" sz="2400" b="0" strike="noStrike" spc="-1">
                <a:solidFill>
                  <a:srgbClr val="000000"/>
                </a:solidFill>
                <a:latin typeface="Calibri"/>
                <a:ea typeface="Calibri"/>
              </a:rPr>
              <a:t>um</a:t>
            </a:r>
            <a:r>
              <a:rPr lang="en-US" sz="2400" b="0" strike="noStrike" spc="89">
                <a:solidFill>
                  <a:srgbClr val="000000"/>
                </a:solidFill>
                <a:latin typeface="Calibri"/>
                <a:ea typeface="Calibri"/>
              </a:rPr>
              <a:t> </a:t>
            </a:r>
            <a:r>
              <a:rPr lang="en-US" sz="2400" b="0" strike="noStrike" spc="-7">
                <a:solidFill>
                  <a:srgbClr val="000000"/>
                </a:solidFill>
                <a:latin typeface="Calibri"/>
                <a:ea typeface="Calibri"/>
              </a:rPr>
              <a:t>método</a:t>
            </a:r>
            <a:r>
              <a:rPr lang="en-US" sz="2400" b="0" strike="noStrike" spc="89">
                <a:solidFill>
                  <a:srgbClr val="000000"/>
                </a:solidFill>
                <a:latin typeface="Calibri"/>
                <a:ea typeface="Calibri"/>
              </a:rPr>
              <a:t> </a:t>
            </a:r>
            <a:r>
              <a:rPr lang="en-US" sz="2400" b="0" strike="noStrike" spc="-7">
                <a:solidFill>
                  <a:srgbClr val="000000"/>
                </a:solidFill>
                <a:latin typeface="Calibri"/>
                <a:ea typeface="Calibri"/>
              </a:rPr>
              <a:t>etc.)</a:t>
            </a:r>
            <a:r>
              <a:rPr lang="en-US" sz="2400" b="0" strike="noStrike" spc="77">
                <a:solidFill>
                  <a:srgbClr val="000000"/>
                </a:solidFill>
                <a:latin typeface="Calibri"/>
                <a:ea typeface="Calibri"/>
              </a:rPr>
              <a:t> </a:t>
            </a:r>
            <a:r>
              <a:rPr lang="en-US" sz="2400" b="0" strike="noStrike" spc="-7">
                <a:solidFill>
                  <a:srgbClr val="000000"/>
                </a:solidFill>
                <a:latin typeface="Calibri"/>
                <a:ea typeface="Calibri"/>
              </a:rPr>
              <a:t>de</a:t>
            </a:r>
            <a:r>
              <a:rPr lang="en-US" sz="2400" b="0" strike="noStrike" spc="94">
                <a:solidFill>
                  <a:srgbClr val="000000"/>
                </a:solidFill>
                <a:latin typeface="Calibri"/>
                <a:ea typeface="Calibri"/>
              </a:rPr>
              <a:t> </a:t>
            </a:r>
            <a:r>
              <a:rPr lang="en-US" sz="2400" b="0" strike="noStrike" spc="-1">
                <a:solidFill>
                  <a:srgbClr val="000000"/>
                </a:solidFill>
                <a:latin typeface="Calibri"/>
                <a:ea typeface="Calibri"/>
              </a:rPr>
              <a:t>ter</a:t>
            </a:r>
            <a:r>
              <a:rPr lang="en-US" sz="2400" b="0" strike="noStrike" spc="77">
                <a:solidFill>
                  <a:srgbClr val="000000"/>
                </a:solidFill>
                <a:latin typeface="Calibri"/>
                <a:ea typeface="Calibri"/>
              </a:rPr>
              <a:t> </a:t>
            </a:r>
            <a:r>
              <a:rPr lang="en-US" sz="2400" b="0" strike="noStrike" spc="-1">
                <a:solidFill>
                  <a:srgbClr val="000000"/>
                </a:solidFill>
                <a:latin typeface="Calibri"/>
                <a:ea typeface="Calibri"/>
              </a:rPr>
              <a:t>um</a:t>
            </a:r>
            <a:r>
              <a:rPr lang="en-US" sz="2400" b="0" strike="noStrike" spc="72">
                <a:solidFill>
                  <a:srgbClr val="000000"/>
                </a:solidFill>
                <a:latin typeface="Calibri"/>
                <a:ea typeface="Calibri"/>
              </a:rPr>
              <a:t> </a:t>
            </a:r>
            <a:r>
              <a:rPr lang="en-US" sz="2400" b="0" strike="noStrike" spc="-7">
                <a:solidFill>
                  <a:srgbClr val="000000"/>
                </a:solidFill>
                <a:latin typeface="Calibri"/>
                <a:ea typeface="Calibri"/>
              </a:rPr>
              <a:t>bom</a:t>
            </a:r>
            <a:r>
              <a:rPr lang="en-US" sz="2400" b="0" strike="noStrike" spc="284">
                <a:solidFill>
                  <a:srgbClr val="000000"/>
                </a:solidFill>
                <a:latin typeface="Calibri"/>
                <a:ea typeface="Calibri"/>
              </a:rPr>
              <a:t> </a:t>
            </a:r>
            <a:r>
              <a:rPr lang="en-US" sz="2400" b="0" strike="noStrike" spc="-7">
                <a:solidFill>
                  <a:srgbClr val="000000"/>
                </a:solidFill>
                <a:latin typeface="Calibri"/>
                <a:ea typeface="Calibri"/>
              </a:rPr>
              <a:t>rendimento</a:t>
            </a:r>
            <a:r>
              <a:rPr lang="en-US" sz="2400" b="0" strike="noStrike" spc="29">
                <a:solidFill>
                  <a:srgbClr val="000000"/>
                </a:solidFill>
                <a:latin typeface="Calibri"/>
                <a:ea typeface="Calibri"/>
              </a:rPr>
              <a:t> </a:t>
            </a:r>
            <a:r>
              <a:rPr lang="en-US" sz="2400" b="0" strike="noStrike" spc="-1">
                <a:solidFill>
                  <a:srgbClr val="000000"/>
                </a:solidFill>
                <a:latin typeface="Calibri"/>
                <a:ea typeface="Calibri"/>
              </a:rPr>
              <a:t>em</a:t>
            </a:r>
            <a:endParaRPr lang="pt-BR" sz="2400" b="0" strike="noStrike" spc="-1">
              <a:solidFill>
                <a:srgbClr val="000000"/>
              </a:solidFill>
              <a:latin typeface="Calibri"/>
            </a:endParaRPr>
          </a:p>
          <a:p>
            <a:pPr marL="74160" algn="just">
              <a:lnSpc>
                <a:spcPct val="100000"/>
              </a:lnSpc>
              <a:spcBef>
                <a:spcPts val="1199"/>
              </a:spcBef>
              <a:buNone/>
              <a:tabLst>
                <a:tab pos="0" algn="l"/>
              </a:tabLst>
            </a:pPr>
            <a:r>
              <a:rPr lang="en-US" sz="2400" b="0" strike="noStrike" spc="-7">
                <a:solidFill>
                  <a:srgbClr val="000000"/>
                </a:solidFill>
                <a:latin typeface="Calibri"/>
                <a:ea typeface="Calibri"/>
              </a:rPr>
              <a:t>tarefas</a:t>
            </a:r>
            <a:r>
              <a:rPr lang="en-US" sz="2400" b="0" strike="noStrike" spc="18">
                <a:solidFill>
                  <a:srgbClr val="000000"/>
                </a:solidFill>
                <a:latin typeface="Calibri"/>
                <a:ea typeface="Calibri"/>
              </a:rPr>
              <a:t> </a:t>
            </a:r>
            <a:r>
              <a:rPr lang="en-US" sz="2400" b="0" strike="noStrike" spc="-7">
                <a:solidFill>
                  <a:srgbClr val="000000"/>
                </a:solidFill>
                <a:latin typeface="Calibri"/>
                <a:ea typeface="Calibri"/>
              </a:rPr>
              <a:t>ou</a:t>
            </a:r>
            <a:r>
              <a:rPr lang="en-US" sz="2400" b="0" strike="noStrike" spc="32">
                <a:solidFill>
                  <a:srgbClr val="000000"/>
                </a:solidFill>
                <a:latin typeface="Calibri"/>
                <a:ea typeface="Calibri"/>
              </a:rPr>
              <a:t> </a:t>
            </a:r>
            <a:r>
              <a:rPr lang="en-US" sz="2400" b="0" strike="noStrike" spc="-1">
                <a:solidFill>
                  <a:srgbClr val="000000"/>
                </a:solidFill>
                <a:latin typeface="Calibri"/>
                <a:ea typeface="Calibri"/>
              </a:rPr>
              <a:t>trabalhos,</a:t>
            </a:r>
            <a:r>
              <a:rPr lang="en-US" sz="2400" b="0" strike="noStrike" spc="29">
                <a:solidFill>
                  <a:srgbClr val="000000"/>
                </a:solidFill>
                <a:latin typeface="Calibri"/>
                <a:ea typeface="Calibri"/>
              </a:rPr>
              <a:t> </a:t>
            </a:r>
            <a:r>
              <a:rPr lang="en-US" sz="2400" b="0" strike="noStrike" spc="-7">
                <a:solidFill>
                  <a:srgbClr val="000000"/>
                </a:solidFill>
                <a:latin typeface="Calibri"/>
                <a:ea typeface="Calibri"/>
              </a:rPr>
              <a:t>com</a:t>
            </a:r>
            <a:r>
              <a:rPr lang="en-US" sz="2400" b="0" strike="noStrike" spc="32">
                <a:solidFill>
                  <a:srgbClr val="000000"/>
                </a:solidFill>
                <a:latin typeface="Calibri"/>
                <a:ea typeface="Calibri"/>
              </a:rPr>
              <a:t> </a:t>
            </a:r>
            <a:r>
              <a:rPr lang="en-US" sz="2400" b="0" strike="noStrike" spc="-1">
                <a:solidFill>
                  <a:srgbClr val="000000"/>
                </a:solidFill>
                <a:latin typeface="Calibri"/>
                <a:ea typeface="Calibri"/>
              </a:rPr>
              <a:t>um</a:t>
            </a:r>
            <a:r>
              <a:rPr lang="en-US" sz="2400" b="0" strike="noStrike" spc="12">
                <a:solidFill>
                  <a:srgbClr val="000000"/>
                </a:solidFill>
                <a:latin typeface="Calibri"/>
                <a:ea typeface="Calibri"/>
              </a:rPr>
              <a:t> </a:t>
            </a:r>
            <a:r>
              <a:rPr lang="en-US" sz="2400" b="0" strike="noStrike" spc="-1">
                <a:solidFill>
                  <a:srgbClr val="000000"/>
                </a:solidFill>
                <a:latin typeface="Calibri"/>
                <a:ea typeface="Calibri"/>
              </a:rPr>
              <a:t>mínimo</a:t>
            </a:r>
            <a:r>
              <a:rPr lang="en-US" sz="2400" b="0" strike="noStrike" spc="32">
                <a:solidFill>
                  <a:srgbClr val="000000"/>
                </a:solidFill>
                <a:latin typeface="Calibri"/>
                <a:ea typeface="Calibri"/>
              </a:rPr>
              <a:t> </a:t>
            </a:r>
            <a:r>
              <a:rPr lang="en-US" sz="2400" b="0" strike="noStrike" spc="-1">
                <a:solidFill>
                  <a:srgbClr val="000000"/>
                </a:solidFill>
                <a:latin typeface="Calibri"/>
                <a:ea typeface="Calibri"/>
              </a:rPr>
              <a:t>de</a:t>
            </a:r>
            <a:r>
              <a:rPr lang="en-US" sz="2400" b="0" strike="noStrike" spc="29">
                <a:solidFill>
                  <a:srgbClr val="000000"/>
                </a:solidFill>
                <a:latin typeface="Calibri"/>
                <a:ea typeface="Calibri"/>
              </a:rPr>
              <a:t> </a:t>
            </a:r>
            <a:r>
              <a:rPr lang="en-US" sz="2400" b="0" strike="noStrike" spc="-7">
                <a:solidFill>
                  <a:srgbClr val="000000"/>
                </a:solidFill>
                <a:latin typeface="Calibri"/>
                <a:ea typeface="Calibri"/>
              </a:rPr>
              <a:t>dispêndio</a:t>
            </a:r>
            <a:endParaRPr lang="pt-BR" sz="2400" b="0" strike="noStrike" spc="-1">
              <a:solidFill>
                <a:srgbClr val="000000"/>
              </a:solidFill>
              <a:latin typeface="Calibri"/>
            </a:endParaRPr>
          </a:p>
          <a:p>
            <a:pPr marL="74160" algn="just">
              <a:lnSpc>
                <a:spcPct val="100000"/>
              </a:lnSpc>
              <a:spcBef>
                <a:spcPts val="1199"/>
              </a:spcBef>
              <a:buNone/>
              <a:tabLst>
                <a:tab pos="0" algn="l"/>
              </a:tabLst>
            </a:pPr>
            <a:r>
              <a:rPr lang="en-US" sz="2400" b="0" strike="noStrike" spc="18">
                <a:solidFill>
                  <a:srgbClr val="000000"/>
                </a:solidFill>
                <a:latin typeface="Calibri"/>
                <a:ea typeface="Calibri"/>
              </a:rPr>
              <a:t> </a:t>
            </a:r>
            <a:r>
              <a:rPr lang="en-US" sz="2400" b="0" strike="noStrike" spc="-7">
                <a:solidFill>
                  <a:srgbClr val="000000"/>
                </a:solidFill>
                <a:latin typeface="Calibri"/>
                <a:ea typeface="Calibri"/>
              </a:rPr>
              <a:t>com</a:t>
            </a:r>
            <a:r>
              <a:rPr lang="en-US" sz="2400" b="0" strike="noStrike" spc="32">
                <a:solidFill>
                  <a:srgbClr val="000000"/>
                </a:solidFill>
                <a:latin typeface="Calibri"/>
                <a:ea typeface="Calibri"/>
              </a:rPr>
              <a:t> </a:t>
            </a:r>
            <a:r>
              <a:rPr lang="en-US" sz="2400" b="0" strike="noStrike" spc="-1">
                <a:solidFill>
                  <a:srgbClr val="000000"/>
                </a:solidFill>
                <a:latin typeface="Calibri"/>
                <a:ea typeface="Calibri"/>
              </a:rPr>
              <a:t>tempo, </a:t>
            </a:r>
            <a:r>
              <a:rPr lang="en-US" sz="2400" b="0" strike="noStrike" spc="29">
                <a:solidFill>
                  <a:srgbClr val="000000"/>
                </a:solidFill>
                <a:latin typeface="Calibri"/>
                <a:ea typeface="Calibri"/>
              </a:rPr>
              <a:t> </a:t>
            </a:r>
            <a:r>
              <a:rPr lang="en-US" sz="2400" b="0" strike="noStrike" spc="-7">
                <a:solidFill>
                  <a:srgbClr val="000000"/>
                </a:solidFill>
                <a:latin typeface="Calibri"/>
                <a:ea typeface="Calibri"/>
              </a:rPr>
              <a:t>recursos,</a:t>
            </a:r>
            <a:r>
              <a:rPr lang="en-US" sz="2400" b="0" strike="noStrike" spc="248">
                <a:solidFill>
                  <a:srgbClr val="000000"/>
                </a:solidFill>
                <a:latin typeface="Calibri"/>
                <a:ea typeface="Calibri"/>
              </a:rPr>
              <a:t> </a:t>
            </a:r>
            <a:r>
              <a:rPr lang="en-US" sz="2400" b="0" strike="noStrike" spc="-1">
                <a:solidFill>
                  <a:srgbClr val="000000"/>
                </a:solidFill>
                <a:latin typeface="Calibri"/>
                <a:ea typeface="Calibri"/>
              </a:rPr>
              <a:t>energia</a:t>
            </a:r>
            <a:endParaRPr lang="pt-BR" sz="2400" b="0" strike="noStrike" spc="-1">
              <a:solidFill>
                <a:srgbClr val="000000"/>
              </a:solidFill>
              <a:latin typeface="Calibri"/>
            </a:endParaRPr>
          </a:p>
          <a:p>
            <a:pPr marL="74160" algn="just">
              <a:lnSpc>
                <a:spcPct val="150000"/>
              </a:lnSpc>
              <a:spcBef>
                <a:spcPts val="1199"/>
              </a:spcBef>
              <a:buNone/>
              <a:tabLst>
                <a:tab pos="0" algn="l"/>
              </a:tabLst>
            </a:pPr>
            <a:endParaRPr lang="pt-BR" sz="2400" b="0" strike="noStrike" spc="-1">
              <a:solidFill>
                <a:srgbClr val="000000"/>
              </a:solidFill>
              <a:latin typeface="Calibri"/>
            </a:endParaRPr>
          </a:p>
          <a:p>
            <a:pPr marL="74160" indent="540360" algn="just">
              <a:lnSpc>
                <a:spcPct val="150000"/>
              </a:lnSpc>
              <a:spcBef>
                <a:spcPts val="1199"/>
              </a:spcBef>
              <a:buClr>
                <a:srgbClr val="000000"/>
              </a:buClr>
              <a:buFont typeface="Arial"/>
              <a:buChar char="•"/>
              <a:tabLst>
                <a:tab pos="0" algn="l"/>
              </a:tabLst>
            </a:pPr>
            <a:r>
              <a:rPr lang="en-US" sz="2400" b="0" strike="noStrike" spc="-7">
                <a:solidFill>
                  <a:srgbClr val="000000"/>
                </a:solidFill>
                <a:latin typeface="Calibri"/>
                <a:ea typeface="Calibri"/>
              </a:rPr>
              <a:t>Interfere</a:t>
            </a:r>
            <a:r>
              <a:rPr lang="en-US" sz="2400" b="0" strike="noStrike" spc="134">
                <a:solidFill>
                  <a:srgbClr val="000000"/>
                </a:solidFill>
                <a:latin typeface="Calibri"/>
                <a:ea typeface="Calibri"/>
              </a:rPr>
              <a:t> </a:t>
            </a:r>
            <a:r>
              <a:rPr lang="en-US" sz="2400" b="0" strike="noStrike" spc="-1">
                <a:solidFill>
                  <a:srgbClr val="000000"/>
                </a:solidFill>
                <a:latin typeface="Calibri"/>
                <a:ea typeface="Calibri"/>
              </a:rPr>
              <a:t>na</a:t>
            </a:r>
            <a:r>
              <a:rPr lang="en-US" sz="2400" b="0" strike="noStrike" spc="128">
                <a:solidFill>
                  <a:srgbClr val="000000"/>
                </a:solidFill>
                <a:latin typeface="Calibri"/>
                <a:ea typeface="Calibri"/>
              </a:rPr>
              <a:t> </a:t>
            </a:r>
            <a:r>
              <a:rPr lang="en-US" sz="2400" b="0" strike="noStrike" spc="-1">
                <a:solidFill>
                  <a:srgbClr val="000000"/>
                </a:solidFill>
                <a:latin typeface="Calibri"/>
                <a:ea typeface="Calibri"/>
              </a:rPr>
              <a:t>decisão</a:t>
            </a:r>
            <a:r>
              <a:rPr lang="en-US" sz="2400" b="0" strike="noStrike" spc="123">
                <a:solidFill>
                  <a:srgbClr val="000000"/>
                </a:solidFill>
                <a:latin typeface="Calibri"/>
                <a:ea typeface="Calibri"/>
              </a:rPr>
              <a:t> </a:t>
            </a:r>
            <a:r>
              <a:rPr lang="en-US" sz="2400" b="0" strike="noStrike" spc="-1">
                <a:solidFill>
                  <a:srgbClr val="000000"/>
                </a:solidFill>
                <a:latin typeface="Calibri"/>
                <a:ea typeface="Calibri"/>
              </a:rPr>
              <a:t>de</a:t>
            </a:r>
            <a:r>
              <a:rPr lang="en-US" sz="2400" b="0" strike="noStrike" spc="143">
                <a:solidFill>
                  <a:srgbClr val="000000"/>
                </a:solidFill>
                <a:latin typeface="Calibri"/>
                <a:ea typeface="Calibri"/>
              </a:rPr>
              <a:t> </a:t>
            </a:r>
            <a:r>
              <a:rPr lang="en-US" sz="2400" b="0" strike="noStrike" spc="-7">
                <a:solidFill>
                  <a:srgbClr val="000000"/>
                </a:solidFill>
                <a:latin typeface="Calibri"/>
                <a:ea typeface="Calibri"/>
              </a:rPr>
              <a:t>como</a:t>
            </a:r>
            <a:r>
              <a:rPr lang="en-US" sz="2400" b="0" strike="noStrike" spc="128">
                <a:solidFill>
                  <a:srgbClr val="000000"/>
                </a:solidFill>
                <a:latin typeface="Calibri"/>
                <a:ea typeface="Calibri"/>
              </a:rPr>
              <a:t> </a:t>
            </a:r>
            <a:r>
              <a:rPr lang="en-US" sz="2400" b="0" strike="noStrike" spc="-7">
                <a:solidFill>
                  <a:srgbClr val="000000"/>
                </a:solidFill>
                <a:latin typeface="Calibri"/>
                <a:ea typeface="Calibri"/>
              </a:rPr>
              <a:t>os</a:t>
            </a:r>
            <a:r>
              <a:rPr lang="en-US" sz="2400" b="0" strike="noStrike" spc="143">
                <a:solidFill>
                  <a:srgbClr val="000000"/>
                </a:solidFill>
                <a:latin typeface="Calibri"/>
                <a:ea typeface="Calibri"/>
              </a:rPr>
              <a:t> </a:t>
            </a:r>
            <a:r>
              <a:rPr lang="en-US" sz="2400" b="0" strike="noStrike" spc="-7">
                <a:solidFill>
                  <a:srgbClr val="000000"/>
                </a:solidFill>
                <a:latin typeface="Calibri"/>
                <a:ea typeface="Calibri"/>
              </a:rPr>
              <a:t>recursos</a:t>
            </a:r>
            <a:r>
              <a:rPr lang="en-US" sz="2400" b="0" strike="noStrike" spc="262">
                <a:solidFill>
                  <a:srgbClr val="000000"/>
                </a:solidFill>
                <a:latin typeface="Calibri"/>
                <a:ea typeface="Calibri"/>
              </a:rPr>
              <a:t> </a:t>
            </a:r>
            <a:r>
              <a:rPr lang="en-US" sz="2400" b="0" strike="noStrike" spc="-7">
                <a:solidFill>
                  <a:srgbClr val="000000"/>
                </a:solidFill>
                <a:latin typeface="Calibri"/>
                <a:ea typeface="Calibri"/>
              </a:rPr>
              <a:t>disponíveis</a:t>
            </a:r>
            <a:r>
              <a:rPr lang="en-US" sz="2400" b="0" strike="noStrike" spc="29">
                <a:solidFill>
                  <a:srgbClr val="000000"/>
                </a:solidFill>
                <a:latin typeface="Calibri"/>
                <a:ea typeface="Calibri"/>
              </a:rPr>
              <a:t> </a:t>
            </a:r>
            <a:r>
              <a:rPr lang="en-US" sz="2400" b="0" strike="noStrike" spc="-7">
                <a:solidFill>
                  <a:srgbClr val="000000"/>
                </a:solidFill>
                <a:latin typeface="Calibri"/>
                <a:ea typeface="Calibri"/>
              </a:rPr>
              <a:t>serão</a:t>
            </a:r>
            <a:r>
              <a:rPr lang="en-US" sz="2400" b="0" strike="noStrike" spc="18">
                <a:solidFill>
                  <a:srgbClr val="000000"/>
                </a:solidFill>
                <a:latin typeface="Calibri"/>
                <a:ea typeface="Calibri"/>
              </a:rPr>
              <a:t> </a:t>
            </a:r>
            <a:r>
              <a:rPr lang="en-US" sz="2400" b="0" strike="noStrike" spc="-7">
                <a:solidFill>
                  <a:srgbClr val="000000"/>
                </a:solidFill>
                <a:latin typeface="Calibri"/>
                <a:ea typeface="Calibri"/>
              </a:rPr>
              <a:t>utilizados.</a:t>
            </a:r>
            <a:r>
              <a:rPr lang="en-US" sz="2400" b="0" strike="noStrike" spc="29">
                <a:solidFill>
                  <a:srgbClr val="000000"/>
                </a:solidFill>
                <a:latin typeface="Calibri"/>
                <a:ea typeface="Calibri"/>
              </a:rPr>
              <a:t> </a:t>
            </a:r>
            <a:r>
              <a:rPr lang="en-US" sz="2400" b="0" strike="noStrike" spc="-7">
                <a:solidFill>
                  <a:srgbClr val="000000"/>
                </a:solidFill>
                <a:latin typeface="Calibri"/>
                <a:ea typeface="Calibri"/>
              </a:rPr>
              <a:t>Faz</a:t>
            </a:r>
            <a:r>
              <a:rPr lang="en-US" sz="2400" b="0" strike="noStrike" spc="32">
                <a:solidFill>
                  <a:srgbClr val="000000"/>
                </a:solidFill>
                <a:latin typeface="Calibri"/>
                <a:ea typeface="Calibri"/>
              </a:rPr>
              <a:t> </a:t>
            </a:r>
            <a:r>
              <a:rPr lang="en-US" sz="2400" b="0" strike="noStrike" spc="-7">
                <a:solidFill>
                  <a:srgbClr val="000000"/>
                </a:solidFill>
                <a:latin typeface="Calibri"/>
                <a:ea typeface="Calibri"/>
              </a:rPr>
              <a:t>parte</a:t>
            </a:r>
            <a:r>
              <a:rPr lang="en-US" sz="2400" b="0" strike="noStrike" spc="29">
                <a:solidFill>
                  <a:srgbClr val="000000"/>
                </a:solidFill>
                <a:latin typeface="Calibri"/>
                <a:ea typeface="Calibri"/>
              </a:rPr>
              <a:t> </a:t>
            </a:r>
            <a:r>
              <a:rPr lang="en-US" sz="2400" b="0" strike="noStrike" spc="-1">
                <a:solidFill>
                  <a:srgbClr val="000000"/>
                </a:solidFill>
                <a:latin typeface="Calibri"/>
                <a:ea typeface="Calibri"/>
              </a:rPr>
              <a:t>desse</a:t>
            </a:r>
            <a:r>
              <a:rPr lang="en-US" sz="2400" b="0" strike="noStrike" spc="18">
                <a:solidFill>
                  <a:srgbClr val="000000"/>
                </a:solidFill>
                <a:latin typeface="Calibri"/>
                <a:ea typeface="Calibri"/>
              </a:rPr>
              <a:t> </a:t>
            </a:r>
            <a:r>
              <a:rPr lang="en-US" sz="2400" b="0" strike="noStrike" spc="-7">
                <a:solidFill>
                  <a:srgbClr val="000000"/>
                </a:solidFill>
                <a:latin typeface="Calibri"/>
                <a:ea typeface="Calibri"/>
              </a:rPr>
              <a:t>processo</a:t>
            </a:r>
            <a:r>
              <a:rPr lang="en-US" sz="2400" b="0" strike="noStrike" spc="32">
                <a:solidFill>
                  <a:srgbClr val="000000"/>
                </a:solidFill>
                <a:latin typeface="Calibri"/>
                <a:ea typeface="Calibri"/>
              </a:rPr>
              <a:t> </a:t>
            </a:r>
            <a:r>
              <a:rPr lang="en-US" sz="2400" b="0" strike="noStrike" spc="-1">
                <a:solidFill>
                  <a:srgbClr val="000000"/>
                </a:solidFill>
                <a:latin typeface="Calibri"/>
                <a:ea typeface="Calibri"/>
              </a:rPr>
              <a:t>a</a:t>
            </a:r>
            <a:r>
              <a:rPr lang="en-US" sz="2400" b="0" strike="noStrike" spc="29">
                <a:solidFill>
                  <a:srgbClr val="000000"/>
                </a:solidFill>
                <a:latin typeface="Calibri"/>
                <a:ea typeface="Calibri"/>
              </a:rPr>
              <a:t> </a:t>
            </a:r>
            <a:r>
              <a:rPr lang="en-US" sz="2400" b="0" strike="noStrike" spc="-7">
                <a:solidFill>
                  <a:srgbClr val="000000"/>
                </a:solidFill>
                <a:latin typeface="Calibri"/>
                <a:ea typeface="Calibri"/>
              </a:rPr>
              <a:t>eficiência</a:t>
            </a:r>
            <a:r>
              <a:rPr lang="en-US" sz="2400" b="0" strike="noStrike" spc="32">
                <a:solidFill>
                  <a:srgbClr val="000000"/>
                </a:solidFill>
                <a:latin typeface="Calibri"/>
                <a:ea typeface="Calibri"/>
              </a:rPr>
              <a:t> </a:t>
            </a:r>
            <a:r>
              <a:rPr lang="en-US" sz="2400" b="0" strike="noStrike" spc="-7">
                <a:solidFill>
                  <a:srgbClr val="000000"/>
                </a:solidFill>
                <a:latin typeface="Calibri"/>
                <a:ea typeface="Calibri"/>
              </a:rPr>
              <a:t>das</a:t>
            </a:r>
            <a:r>
              <a:rPr lang="en-US" sz="2400" b="0" strike="noStrike" spc="24">
                <a:solidFill>
                  <a:srgbClr val="000000"/>
                </a:solidFill>
                <a:latin typeface="Calibri"/>
                <a:ea typeface="Calibri"/>
              </a:rPr>
              <a:t> </a:t>
            </a:r>
            <a:r>
              <a:rPr lang="en-US" sz="2400" b="0" strike="noStrike" spc="-7">
                <a:solidFill>
                  <a:srgbClr val="000000"/>
                </a:solidFill>
                <a:latin typeface="Calibri"/>
                <a:ea typeface="Calibri"/>
              </a:rPr>
              <a:t>ações,</a:t>
            </a:r>
            <a:r>
              <a:rPr lang="en-US" sz="2400" b="0" strike="noStrike" spc="43">
                <a:solidFill>
                  <a:srgbClr val="000000"/>
                </a:solidFill>
                <a:latin typeface="Calibri"/>
                <a:ea typeface="Calibri"/>
              </a:rPr>
              <a:t> </a:t>
            </a:r>
            <a:r>
              <a:rPr lang="en-US" sz="2400" b="0" strike="noStrike" spc="-7">
                <a:solidFill>
                  <a:srgbClr val="000000"/>
                </a:solidFill>
                <a:latin typeface="Calibri"/>
                <a:ea typeface="Calibri"/>
              </a:rPr>
              <a:t>voltada</a:t>
            </a:r>
            <a:r>
              <a:rPr lang="en-US" sz="2400" b="0" strike="noStrike" spc="32">
                <a:solidFill>
                  <a:srgbClr val="000000"/>
                </a:solidFill>
                <a:latin typeface="Calibri"/>
                <a:ea typeface="Calibri"/>
              </a:rPr>
              <a:t> </a:t>
            </a:r>
            <a:r>
              <a:rPr lang="en-US" sz="2400" b="0" strike="noStrike" spc="-1">
                <a:solidFill>
                  <a:srgbClr val="000000"/>
                </a:solidFill>
                <a:latin typeface="Calibri"/>
                <a:ea typeface="Calibri"/>
              </a:rPr>
              <a:t>à</a:t>
            </a:r>
            <a:r>
              <a:rPr lang="en-US" sz="2400" b="0" strike="noStrike" spc="29">
                <a:solidFill>
                  <a:srgbClr val="000000"/>
                </a:solidFill>
                <a:latin typeface="Calibri"/>
                <a:ea typeface="Calibri"/>
              </a:rPr>
              <a:t> </a:t>
            </a:r>
            <a:r>
              <a:rPr lang="en-US" sz="2400" b="0" strike="noStrike" spc="-7">
                <a:solidFill>
                  <a:srgbClr val="000000"/>
                </a:solidFill>
                <a:latin typeface="Calibri"/>
                <a:ea typeface="Calibri"/>
              </a:rPr>
              <a:t>realização</a:t>
            </a:r>
            <a:r>
              <a:rPr lang="en-US" sz="2400" b="0" strike="noStrike" spc="494">
                <a:solidFill>
                  <a:srgbClr val="000000"/>
                </a:solidFill>
                <a:latin typeface="Calibri"/>
                <a:ea typeface="Calibri"/>
              </a:rPr>
              <a:t> </a:t>
            </a:r>
            <a:r>
              <a:rPr lang="en-US" sz="2400" b="0" strike="noStrike" spc="-7">
                <a:solidFill>
                  <a:srgbClr val="000000"/>
                </a:solidFill>
                <a:latin typeface="Calibri"/>
                <a:ea typeface="Calibri"/>
              </a:rPr>
              <a:t>dos</a:t>
            </a:r>
            <a:r>
              <a:rPr lang="en-US" sz="2400" b="0" strike="noStrike" spc="-1">
                <a:solidFill>
                  <a:srgbClr val="000000"/>
                </a:solidFill>
                <a:latin typeface="Calibri"/>
                <a:ea typeface="Calibri"/>
              </a:rPr>
              <a:t> </a:t>
            </a:r>
            <a:r>
              <a:rPr lang="en-US" sz="2400" b="0" strike="noStrike" spc="-7">
                <a:solidFill>
                  <a:srgbClr val="000000"/>
                </a:solidFill>
                <a:latin typeface="Calibri"/>
                <a:ea typeface="Calibri"/>
              </a:rPr>
              <a:t>objetivos. </a:t>
            </a:r>
            <a:r>
              <a:rPr lang="en-US" sz="2400" b="0" strike="noStrike" spc="-1">
                <a:solidFill>
                  <a:srgbClr val="000000"/>
                </a:solidFill>
                <a:latin typeface="Calibri"/>
                <a:ea typeface="Calibri"/>
              </a:rPr>
              <a:t>Para</a:t>
            </a:r>
            <a:r>
              <a:rPr lang="en-US" sz="2400" b="0" strike="noStrike" spc="9">
                <a:solidFill>
                  <a:srgbClr val="000000"/>
                </a:solidFill>
                <a:latin typeface="Calibri"/>
                <a:ea typeface="Calibri"/>
              </a:rPr>
              <a:t> </a:t>
            </a:r>
            <a:r>
              <a:rPr lang="en-US" sz="2400" b="0" strike="noStrike" spc="-12">
                <a:solidFill>
                  <a:srgbClr val="000000"/>
                </a:solidFill>
                <a:latin typeface="Calibri"/>
                <a:ea typeface="Calibri"/>
              </a:rPr>
              <a:t>tanto,</a:t>
            </a:r>
            <a:r>
              <a:rPr lang="en-US" sz="2400" b="0" strike="noStrike" spc="-1">
                <a:solidFill>
                  <a:srgbClr val="000000"/>
                </a:solidFill>
                <a:latin typeface="Calibri"/>
                <a:ea typeface="Calibri"/>
              </a:rPr>
              <a:t> deverá </a:t>
            </a:r>
            <a:r>
              <a:rPr lang="en-US" sz="2400" b="0" strike="noStrike" spc="-7">
                <a:solidFill>
                  <a:srgbClr val="000000"/>
                </a:solidFill>
                <a:latin typeface="Calibri"/>
                <a:ea typeface="Calibri"/>
              </a:rPr>
              <a:t>dispor</a:t>
            </a:r>
            <a:r>
              <a:rPr lang="en-US" sz="2400" b="0" strike="noStrike" spc="4">
                <a:solidFill>
                  <a:srgbClr val="000000"/>
                </a:solidFill>
                <a:latin typeface="Calibri"/>
                <a:ea typeface="Calibri"/>
              </a:rPr>
              <a:t> </a:t>
            </a:r>
            <a:r>
              <a:rPr lang="en-US" sz="2400" b="0" strike="noStrike" spc="-1">
                <a:solidFill>
                  <a:srgbClr val="000000"/>
                </a:solidFill>
                <a:latin typeface="Calibri"/>
                <a:ea typeface="Calibri"/>
              </a:rPr>
              <a:t>de </a:t>
            </a:r>
            <a:r>
              <a:rPr lang="en-US" sz="2400" b="0" strike="noStrike" spc="-7">
                <a:solidFill>
                  <a:srgbClr val="000000"/>
                </a:solidFill>
                <a:latin typeface="Calibri"/>
                <a:ea typeface="Calibri"/>
              </a:rPr>
              <a:t>ferramentas</a:t>
            </a:r>
            <a:r>
              <a:rPr lang="en-US" sz="2400" b="0" strike="noStrike" spc="4">
                <a:solidFill>
                  <a:srgbClr val="000000"/>
                </a:solidFill>
                <a:latin typeface="Calibri"/>
                <a:ea typeface="Calibri"/>
              </a:rPr>
              <a:t> </a:t>
            </a:r>
            <a:r>
              <a:rPr lang="en-US" sz="2400" b="0" strike="noStrike" spc="-1">
                <a:solidFill>
                  <a:srgbClr val="000000"/>
                </a:solidFill>
                <a:latin typeface="Calibri"/>
                <a:ea typeface="Calibri"/>
              </a:rPr>
              <a:t>e </a:t>
            </a:r>
            <a:r>
              <a:rPr lang="en-US" sz="2400" b="0" strike="noStrike" spc="-7">
                <a:solidFill>
                  <a:srgbClr val="000000"/>
                </a:solidFill>
                <a:latin typeface="Calibri"/>
                <a:ea typeface="Calibri"/>
              </a:rPr>
              <a:t>recursos necessários</a:t>
            </a:r>
            <a:r>
              <a:rPr lang="en-US" sz="2400" b="0" strike="noStrike" spc="-1">
                <a:solidFill>
                  <a:srgbClr val="000000"/>
                </a:solidFill>
                <a:latin typeface="Calibri"/>
                <a:ea typeface="Calibri"/>
              </a:rPr>
              <a:t> para</a:t>
            </a:r>
            <a:r>
              <a:rPr lang="en-US" sz="2400" b="0" strike="noStrike" spc="38">
                <a:solidFill>
                  <a:srgbClr val="000000"/>
                </a:solidFill>
                <a:latin typeface="Calibri"/>
                <a:ea typeface="Calibri"/>
              </a:rPr>
              <a:t> </a:t>
            </a:r>
            <a:r>
              <a:rPr lang="en-US" sz="2400" b="0" strike="noStrike" spc="-7">
                <a:solidFill>
                  <a:srgbClr val="000000"/>
                </a:solidFill>
                <a:latin typeface="Calibri"/>
                <a:ea typeface="Calibri"/>
              </a:rPr>
              <a:t>obtenção</a:t>
            </a:r>
            <a:r>
              <a:rPr lang="en-US" sz="2400" b="0" strike="noStrike" spc="4">
                <a:solidFill>
                  <a:srgbClr val="000000"/>
                </a:solidFill>
                <a:latin typeface="Calibri"/>
                <a:ea typeface="Calibri"/>
              </a:rPr>
              <a:t> </a:t>
            </a:r>
            <a:r>
              <a:rPr lang="en-US" sz="2400" b="0" strike="noStrike" spc="-1">
                <a:solidFill>
                  <a:srgbClr val="000000"/>
                </a:solidFill>
                <a:latin typeface="Calibri"/>
                <a:ea typeface="Calibri"/>
              </a:rPr>
              <a:t>de</a:t>
            </a:r>
            <a:r>
              <a:rPr lang="en-US" sz="2400" b="0" strike="noStrike" spc="352">
                <a:solidFill>
                  <a:srgbClr val="000000"/>
                </a:solidFill>
                <a:latin typeface="Calibri"/>
                <a:ea typeface="Calibri"/>
              </a:rPr>
              <a:t> </a:t>
            </a:r>
            <a:r>
              <a:rPr lang="en-US" sz="2400" b="0" strike="noStrike" spc="-7">
                <a:solidFill>
                  <a:srgbClr val="000000"/>
                </a:solidFill>
                <a:latin typeface="Calibri"/>
                <a:ea typeface="Calibri"/>
              </a:rPr>
              <a:t>resultados,</a:t>
            </a:r>
            <a:r>
              <a:rPr lang="en-US" sz="2400" b="0" strike="noStrike" spc="-12">
                <a:solidFill>
                  <a:srgbClr val="000000"/>
                </a:solidFill>
                <a:latin typeface="Calibri"/>
                <a:ea typeface="Calibri"/>
              </a:rPr>
              <a:t> </a:t>
            </a:r>
            <a:r>
              <a:rPr lang="en-US" sz="2400" b="0" strike="noStrike" spc="-7">
                <a:solidFill>
                  <a:srgbClr val="000000"/>
                </a:solidFill>
                <a:latin typeface="Calibri"/>
                <a:ea typeface="Calibri"/>
              </a:rPr>
              <a:t>como </a:t>
            </a:r>
            <a:r>
              <a:rPr lang="en-US" sz="2400" b="0" strike="noStrike" spc="-1">
                <a:solidFill>
                  <a:srgbClr val="000000"/>
                </a:solidFill>
                <a:latin typeface="Calibri"/>
                <a:ea typeface="Calibri"/>
              </a:rPr>
              <a:t>a</a:t>
            </a:r>
            <a:r>
              <a:rPr lang="en-US" sz="2400" b="0" strike="noStrike" spc="-21">
                <a:solidFill>
                  <a:srgbClr val="000000"/>
                </a:solidFill>
                <a:latin typeface="Calibri"/>
                <a:ea typeface="Calibri"/>
              </a:rPr>
              <a:t> </a:t>
            </a:r>
            <a:r>
              <a:rPr lang="en-US" sz="2400" b="0" strike="noStrike" spc="-7">
                <a:solidFill>
                  <a:srgbClr val="000000"/>
                </a:solidFill>
                <a:latin typeface="Calibri"/>
                <a:ea typeface="Calibri"/>
              </a:rPr>
              <a:t>formação</a:t>
            </a:r>
            <a:r>
              <a:rPr lang="en-US" sz="2400" b="0" strike="noStrike" spc="-12">
                <a:solidFill>
                  <a:srgbClr val="000000"/>
                </a:solidFill>
                <a:latin typeface="Calibri"/>
                <a:ea typeface="Calibri"/>
              </a:rPr>
              <a:t> </a:t>
            </a:r>
            <a:r>
              <a:rPr lang="en-US" sz="2400" b="0" strike="noStrike" spc="-7">
                <a:solidFill>
                  <a:srgbClr val="000000"/>
                </a:solidFill>
                <a:latin typeface="Calibri"/>
                <a:ea typeface="Calibri"/>
              </a:rPr>
              <a:t>profissional </a:t>
            </a:r>
            <a:r>
              <a:rPr lang="en-US" sz="2400" b="0" strike="noStrike" spc="-1">
                <a:solidFill>
                  <a:srgbClr val="000000"/>
                </a:solidFill>
                <a:latin typeface="Calibri"/>
                <a:ea typeface="Calibri"/>
              </a:rPr>
              <a:t>e</a:t>
            </a:r>
            <a:r>
              <a:rPr lang="en-US" sz="2400" b="0" strike="noStrike" spc="-21">
                <a:solidFill>
                  <a:srgbClr val="000000"/>
                </a:solidFill>
                <a:latin typeface="Calibri"/>
                <a:ea typeface="Calibri"/>
              </a:rPr>
              <a:t> </a:t>
            </a:r>
            <a:r>
              <a:rPr lang="en-US" sz="2400" b="0" strike="noStrike" spc="-1">
                <a:solidFill>
                  <a:srgbClr val="000000"/>
                </a:solidFill>
                <a:latin typeface="Calibri"/>
                <a:ea typeface="Calibri"/>
              </a:rPr>
              <a:t>a</a:t>
            </a:r>
            <a:r>
              <a:rPr lang="en-US" sz="2400" b="0" strike="noStrike" spc="4">
                <a:solidFill>
                  <a:srgbClr val="000000"/>
                </a:solidFill>
                <a:latin typeface="Calibri"/>
                <a:ea typeface="Calibri"/>
              </a:rPr>
              <a:t> </a:t>
            </a:r>
            <a:r>
              <a:rPr lang="en-US" sz="2400" b="0" strike="noStrike" spc="-7">
                <a:solidFill>
                  <a:srgbClr val="000000"/>
                </a:solidFill>
                <a:latin typeface="Calibri"/>
                <a:ea typeface="Calibri"/>
              </a:rPr>
              <a:t>infraestrutura</a:t>
            </a:r>
            <a:r>
              <a:rPr lang="en-US" sz="2400" b="0" strike="noStrike" spc="4">
                <a:solidFill>
                  <a:srgbClr val="000000"/>
                </a:solidFill>
                <a:latin typeface="Calibri"/>
                <a:ea typeface="Calibri"/>
              </a:rPr>
              <a:t> </a:t>
            </a:r>
            <a:r>
              <a:rPr lang="en-US" sz="2400" b="0" strike="noStrike" spc="-7">
                <a:solidFill>
                  <a:srgbClr val="000000"/>
                </a:solidFill>
                <a:latin typeface="Calibri"/>
                <a:ea typeface="Calibri"/>
              </a:rPr>
              <a:t>para reforços</a:t>
            </a:r>
            <a:r>
              <a:rPr lang="en-US" sz="2400" b="0" strike="noStrike" spc="-32">
                <a:solidFill>
                  <a:srgbClr val="000000"/>
                </a:solidFill>
                <a:latin typeface="Calibri"/>
                <a:ea typeface="Calibri"/>
              </a:rPr>
              <a:t> </a:t>
            </a:r>
            <a:r>
              <a:rPr lang="en-US" sz="2400" b="0" strike="noStrike" spc="-1">
                <a:solidFill>
                  <a:srgbClr val="000000"/>
                </a:solidFill>
                <a:latin typeface="Calibri"/>
                <a:ea typeface="Calibri"/>
              </a:rPr>
              <a:t>do</a:t>
            </a:r>
            <a:r>
              <a:rPr lang="en-US" sz="2400" b="0" strike="noStrike" spc="-21">
                <a:solidFill>
                  <a:srgbClr val="000000"/>
                </a:solidFill>
                <a:latin typeface="Calibri"/>
                <a:ea typeface="Calibri"/>
              </a:rPr>
              <a:t> </a:t>
            </a:r>
            <a:r>
              <a:rPr lang="en-US" sz="2400" b="0" strike="noStrike" spc="-7">
                <a:solidFill>
                  <a:srgbClr val="000000"/>
                </a:solidFill>
                <a:latin typeface="Calibri"/>
                <a:ea typeface="Calibri"/>
              </a:rPr>
              <a:t>trabalho proposto.</a:t>
            </a:r>
            <a:endParaRPr lang="pt-BR" sz="2400" b="0" strike="noStrike" spc="-1">
              <a:solidFill>
                <a:srgbClr val="000000"/>
              </a:solidFill>
              <a:latin typeface="Calibri"/>
            </a:endParaRPr>
          </a:p>
          <a:p>
            <a:pPr>
              <a:lnSpc>
                <a:spcPct val="90000"/>
              </a:lnSpc>
              <a:spcBef>
                <a:spcPts val="1001"/>
              </a:spcBef>
              <a:buNone/>
              <a:tabLst>
                <a:tab pos="0" algn="l"/>
              </a:tabLst>
            </a:pPr>
            <a:endParaRPr lang="pt-BR" sz="2400" b="0" strike="noStrike" spc="-1">
              <a:solidFill>
                <a:srgbClr val="000000"/>
              </a:solidFill>
              <a:latin typeface="Calibri"/>
            </a:endParaRPr>
          </a:p>
        </p:txBody>
      </p:sp>
      <p:pic>
        <p:nvPicPr>
          <p:cNvPr id="231" name="Picture 2" descr="A diferença entre Eficiência e Eficácia - Blog da Qualidade"/>
          <p:cNvPicPr/>
          <p:nvPr/>
        </p:nvPicPr>
        <p:blipFill>
          <a:blip r:embed="rId2"/>
          <a:stretch/>
        </p:blipFill>
        <p:spPr>
          <a:xfrm>
            <a:off x="7826400" y="176040"/>
            <a:ext cx="4308480" cy="3024000"/>
          </a:xfrm>
          <a:prstGeom prst="rect">
            <a:avLst/>
          </a:prstGeom>
          <a:ln w="0">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1" strike="noStrike" spc="69">
                <a:solidFill>
                  <a:srgbClr val="128D9F"/>
                </a:solidFill>
                <a:latin typeface="Calibri"/>
                <a:ea typeface="Calibri"/>
              </a:rPr>
              <a:t>Eficácia</a:t>
            </a:r>
            <a:br>
              <a:rPr sz="4400"/>
            </a:br>
            <a:endParaRPr lang="pt-BR" sz="4400" b="0" strike="noStrike" spc="-1">
              <a:solidFill>
                <a:srgbClr val="000000"/>
              </a:solidFill>
              <a:latin typeface="Calibri"/>
            </a:endParaRPr>
          </a:p>
        </p:txBody>
      </p:sp>
      <p:sp>
        <p:nvSpPr>
          <p:cNvPr id="233" name="PlaceHolder 2"/>
          <p:cNvSpPr>
            <a:spLocks noGrp="1"/>
          </p:cNvSpPr>
          <p:nvPr>
            <p:ph/>
          </p:nvPr>
        </p:nvSpPr>
        <p:spPr>
          <a:xfrm>
            <a:off x="320760" y="1045080"/>
            <a:ext cx="11768040" cy="5131440"/>
          </a:xfrm>
          <a:prstGeom prst="rect">
            <a:avLst/>
          </a:prstGeom>
          <a:noFill/>
          <a:ln w="0">
            <a:noFill/>
          </a:ln>
        </p:spPr>
        <p:txBody>
          <a:bodyPr anchor="t">
            <a:normAutofit/>
          </a:bodyPr>
          <a:lstStyle/>
          <a:p>
            <a:pPr marL="74160" indent="540360" algn="just">
              <a:lnSpc>
                <a:spcPct val="100000"/>
              </a:lnSpc>
              <a:spcBef>
                <a:spcPts val="1210"/>
              </a:spcBef>
              <a:buClr>
                <a:srgbClr val="000000"/>
              </a:buClr>
              <a:buFont typeface="Arial"/>
              <a:buChar char="•"/>
            </a:pPr>
            <a:r>
              <a:rPr lang="en-US" sz="2400" b="0" strike="noStrike" spc="-1">
                <a:solidFill>
                  <a:srgbClr val="000000"/>
                </a:solidFill>
                <a:latin typeface="Arial"/>
                <a:ea typeface="Calibri"/>
              </a:rPr>
              <a:t>Capacidade</a:t>
            </a:r>
            <a:r>
              <a:rPr lang="en-US" sz="2400" b="0" strike="noStrike" spc="199">
                <a:solidFill>
                  <a:srgbClr val="000000"/>
                </a:solidFill>
                <a:latin typeface="Arial"/>
                <a:ea typeface="Calibri"/>
              </a:rPr>
              <a:t> </a:t>
            </a:r>
            <a:r>
              <a:rPr lang="en-US" sz="2400" b="0" strike="noStrike" spc="-7">
                <a:solidFill>
                  <a:srgbClr val="000000"/>
                </a:solidFill>
                <a:latin typeface="Arial"/>
                <a:ea typeface="Calibri"/>
              </a:rPr>
              <a:t>de</a:t>
            </a:r>
            <a:r>
              <a:rPr lang="en-US" sz="2400" b="0" strike="noStrike" spc="194">
                <a:solidFill>
                  <a:srgbClr val="000000"/>
                </a:solidFill>
                <a:latin typeface="Arial"/>
                <a:ea typeface="Calibri"/>
              </a:rPr>
              <a:t> </a:t>
            </a:r>
            <a:r>
              <a:rPr lang="en-US" sz="2400" b="0" strike="noStrike" spc="-7">
                <a:solidFill>
                  <a:srgbClr val="000000"/>
                </a:solidFill>
                <a:latin typeface="Arial"/>
                <a:ea typeface="Calibri"/>
              </a:rPr>
              <a:t>produzir</a:t>
            </a:r>
            <a:r>
              <a:rPr lang="en-US" sz="2400" b="0" strike="noStrike" spc="182">
                <a:solidFill>
                  <a:srgbClr val="000000"/>
                </a:solidFill>
                <a:latin typeface="Arial"/>
                <a:ea typeface="Calibri"/>
              </a:rPr>
              <a:t> </a:t>
            </a:r>
            <a:r>
              <a:rPr lang="en-US" sz="2400" b="0" strike="noStrike" spc="-1">
                <a:solidFill>
                  <a:srgbClr val="000000"/>
                </a:solidFill>
                <a:latin typeface="Arial"/>
                <a:ea typeface="Calibri"/>
              </a:rPr>
              <a:t>o</a:t>
            </a:r>
            <a:r>
              <a:rPr lang="en-US" sz="2400" b="0" strike="noStrike" spc="199">
                <a:solidFill>
                  <a:srgbClr val="000000"/>
                </a:solidFill>
                <a:latin typeface="Arial"/>
                <a:ea typeface="Calibri"/>
              </a:rPr>
              <a:t> </a:t>
            </a:r>
            <a:r>
              <a:rPr lang="en-US" sz="2400" b="0" strike="noStrike" spc="-1">
                <a:solidFill>
                  <a:srgbClr val="000000"/>
                </a:solidFill>
                <a:latin typeface="Arial"/>
                <a:ea typeface="Calibri"/>
              </a:rPr>
              <a:t>efeito</a:t>
            </a:r>
            <a:r>
              <a:rPr lang="en-US" sz="2400" b="0" strike="noStrike" spc="194">
                <a:solidFill>
                  <a:srgbClr val="000000"/>
                </a:solidFill>
                <a:latin typeface="Arial"/>
                <a:ea typeface="Calibri"/>
              </a:rPr>
              <a:t> </a:t>
            </a:r>
            <a:r>
              <a:rPr lang="en-US" sz="2400" b="0" strike="noStrike" spc="-7">
                <a:solidFill>
                  <a:srgbClr val="000000"/>
                </a:solidFill>
                <a:latin typeface="Arial"/>
                <a:ea typeface="Calibri"/>
              </a:rPr>
              <a:t>desejado</a:t>
            </a:r>
            <a:r>
              <a:rPr lang="en-US" sz="2400" b="0" strike="noStrike" spc="194">
                <a:solidFill>
                  <a:srgbClr val="000000"/>
                </a:solidFill>
                <a:latin typeface="Arial"/>
                <a:ea typeface="Calibri"/>
              </a:rPr>
              <a:t> </a:t>
            </a:r>
            <a:endParaRPr lang="pt-BR" sz="2400" b="0" strike="noStrike" spc="-1">
              <a:solidFill>
                <a:srgbClr val="000000"/>
              </a:solidFill>
              <a:latin typeface="Calibri"/>
            </a:endParaRPr>
          </a:p>
          <a:p>
            <a:pPr marL="74160" algn="just">
              <a:lnSpc>
                <a:spcPct val="100000"/>
              </a:lnSpc>
              <a:spcBef>
                <a:spcPts val="1210"/>
              </a:spcBef>
              <a:buNone/>
              <a:tabLst>
                <a:tab pos="0" algn="l"/>
              </a:tabLst>
            </a:pPr>
            <a:r>
              <a:rPr lang="en-US" sz="2400" b="0" strike="noStrike" spc="-7">
                <a:solidFill>
                  <a:srgbClr val="000000"/>
                </a:solidFill>
                <a:latin typeface="Arial"/>
                <a:ea typeface="Calibri"/>
              </a:rPr>
              <a:t>ou</a:t>
            </a:r>
            <a:r>
              <a:rPr lang="en-US" sz="2400" b="0" strike="noStrike" spc="202">
                <a:solidFill>
                  <a:srgbClr val="000000"/>
                </a:solidFill>
                <a:latin typeface="Arial"/>
                <a:ea typeface="Calibri"/>
              </a:rPr>
              <a:t> </a:t>
            </a:r>
            <a:r>
              <a:rPr lang="en-US" sz="2400" b="0" strike="noStrike" spc="-7">
                <a:solidFill>
                  <a:srgbClr val="000000"/>
                </a:solidFill>
                <a:latin typeface="Arial"/>
                <a:ea typeface="Calibri"/>
              </a:rPr>
              <a:t>esperado;</a:t>
            </a:r>
            <a:r>
              <a:rPr lang="en-US" sz="2400" b="0" strike="noStrike" spc="228">
                <a:solidFill>
                  <a:srgbClr val="000000"/>
                </a:solidFill>
                <a:latin typeface="Arial"/>
                <a:ea typeface="Calibri"/>
              </a:rPr>
              <a:t> </a:t>
            </a:r>
            <a:r>
              <a:rPr lang="en-US" sz="2400" b="0" strike="noStrike" spc="-7">
                <a:solidFill>
                  <a:srgbClr val="000000"/>
                </a:solidFill>
                <a:latin typeface="Arial"/>
                <a:ea typeface="Calibri"/>
              </a:rPr>
              <a:t>capacidade</a:t>
            </a:r>
            <a:r>
              <a:rPr lang="en-US" sz="2400" b="0" strike="noStrike" spc="202">
                <a:solidFill>
                  <a:srgbClr val="000000"/>
                </a:solidFill>
                <a:latin typeface="Arial"/>
                <a:ea typeface="Calibri"/>
              </a:rPr>
              <a:t> </a:t>
            </a:r>
            <a:r>
              <a:rPr lang="en-US" sz="2400" b="0" strike="noStrike" spc="-1">
                <a:solidFill>
                  <a:srgbClr val="000000"/>
                </a:solidFill>
                <a:latin typeface="Arial"/>
                <a:ea typeface="Calibri"/>
              </a:rPr>
              <a:t>de</a:t>
            </a:r>
            <a:r>
              <a:rPr lang="en-US" sz="2400" b="0" strike="noStrike" spc="182">
                <a:solidFill>
                  <a:srgbClr val="000000"/>
                </a:solidFill>
                <a:latin typeface="Arial"/>
                <a:ea typeface="Calibri"/>
              </a:rPr>
              <a:t> </a:t>
            </a:r>
            <a:r>
              <a:rPr lang="en-US" sz="2400" b="0" strike="noStrike" spc="-1">
                <a:solidFill>
                  <a:srgbClr val="000000"/>
                </a:solidFill>
                <a:latin typeface="Arial"/>
                <a:ea typeface="Calibri"/>
              </a:rPr>
              <a:t>realização</a:t>
            </a:r>
            <a:r>
              <a:rPr lang="en-US" sz="2400" b="0" strike="noStrike" spc="199">
                <a:solidFill>
                  <a:srgbClr val="000000"/>
                </a:solidFill>
                <a:latin typeface="Arial"/>
                <a:ea typeface="Calibri"/>
              </a:rPr>
              <a:t> </a:t>
            </a:r>
            <a:r>
              <a:rPr lang="en-US" sz="2400" b="0" strike="noStrike" spc="-1">
                <a:solidFill>
                  <a:srgbClr val="000000"/>
                </a:solidFill>
                <a:latin typeface="Arial"/>
                <a:ea typeface="Calibri"/>
              </a:rPr>
              <a:t>de</a:t>
            </a:r>
            <a:endParaRPr lang="pt-BR" sz="2400" b="0" strike="noStrike" spc="-1">
              <a:solidFill>
                <a:srgbClr val="000000"/>
              </a:solidFill>
              <a:latin typeface="Calibri"/>
            </a:endParaRPr>
          </a:p>
          <a:p>
            <a:pPr marL="74160" algn="just">
              <a:lnSpc>
                <a:spcPct val="100000"/>
              </a:lnSpc>
              <a:spcBef>
                <a:spcPts val="1210"/>
              </a:spcBef>
              <a:buNone/>
              <a:tabLst>
                <a:tab pos="0" algn="l"/>
              </a:tabLst>
            </a:pPr>
            <a:r>
              <a:rPr lang="en-US" sz="2400" b="0" strike="noStrike" spc="242">
                <a:solidFill>
                  <a:srgbClr val="000000"/>
                </a:solidFill>
                <a:latin typeface="Arial"/>
                <a:ea typeface="Calibri"/>
              </a:rPr>
              <a:t> </a:t>
            </a:r>
            <a:r>
              <a:rPr lang="en-US" sz="2400" b="0" strike="noStrike" spc="-7">
                <a:solidFill>
                  <a:srgbClr val="000000"/>
                </a:solidFill>
                <a:latin typeface="Arial"/>
                <a:ea typeface="Calibri"/>
              </a:rPr>
              <a:t>tarefas</a:t>
            </a:r>
            <a:r>
              <a:rPr lang="en-US" sz="2400" b="0" strike="noStrike" spc="38">
                <a:solidFill>
                  <a:srgbClr val="000000"/>
                </a:solidFill>
                <a:latin typeface="Arial"/>
                <a:ea typeface="Calibri"/>
              </a:rPr>
              <a:t> </a:t>
            </a:r>
            <a:r>
              <a:rPr lang="en-US" sz="2400" b="0" strike="noStrike" spc="-7">
                <a:solidFill>
                  <a:srgbClr val="000000"/>
                </a:solidFill>
                <a:latin typeface="Arial"/>
                <a:ea typeface="Calibri"/>
              </a:rPr>
              <a:t>com</a:t>
            </a:r>
            <a:r>
              <a:rPr lang="en-US" sz="2400" b="0" strike="noStrike" spc="38">
                <a:solidFill>
                  <a:srgbClr val="000000"/>
                </a:solidFill>
                <a:latin typeface="Arial"/>
                <a:ea typeface="Calibri"/>
              </a:rPr>
              <a:t> </a:t>
            </a:r>
            <a:r>
              <a:rPr lang="en-US" sz="2400" b="0" strike="noStrike" spc="-7">
                <a:solidFill>
                  <a:srgbClr val="000000"/>
                </a:solidFill>
                <a:latin typeface="Arial"/>
                <a:ea typeface="Calibri"/>
              </a:rPr>
              <a:t>eficiência,</a:t>
            </a:r>
            <a:r>
              <a:rPr lang="en-US" sz="2400" b="0" strike="noStrike" spc="38">
                <a:solidFill>
                  <a:srgbClr val="000000"/>
                </a:solidFill>
                <a:latin typeface="Arial"/>
                <a:ea typeface="Calibri"/>
              </a:rPr>
              <a:t> </a:t>
            </a:r>
            <a:r>
              <a:rPr lang="en-US" sz="2400" b="0" strike="noStrike" spc="-12">
                <a:solidFill>
                  <a:srgbClr val="000000"/>
                </a:solidFill>
                <a:latin typeface="Arial"/>
                <a:ea typeface="Calibri"/>
              </a:rPr>
              <a:t>com</a:t>
            </a:r>
            <a:r>
              <a:rPr lang="en-US" sz="2400" b="0" strike="noStrike" spc="43">
                <a:solidFill>
                  <a:srgbClr val="000000"/>
                </a:solidFill>
                <a:latin typeface="Arial"/>
                <a:ea typeface="Calibri"/>
              </a:rPr>
              <a:t> </a:t>
            </a:r>
            <a:r>
              <a:rPr lang="en-US" sz="2400" b="0" strike="noStrike" spc="-7">
                <a:solidFill>
                  <a:srgbClr val="000000"/>
                </a:solidFill>
                <a:latin typeface="Arial"/>
                <a:ea typeface="Calibri"/>
              </a:rPr>
              <a:t>bons</a:t>
            </a:r>
            <a:r>
              <a:rPr lang="en-US" sz="2400" b="0" strike="noStrike" spc="38">
                <a:solidFill>
                  <a:srgbClr val="000000"/>
                </a:solidFill>
                <a:latin typeface="Arial"/>
                <a:ea typeface="Calibri"/>
              </a:rPr>
              <a:t> </a:t>
            </a:r>
            <a:r>
              <a:rPr lang="en-US" sz="2400" b="0" strike="noStrike" spc="-7">
                <a:solidFill>
                  <a:srgbClr val="000000"/>
                </a:solidFill>
                <a:latin typeface="Arial"/>
                <a:ea typeface="Calibri"/>
              </a:rPr>
              <a:t>resultados</a:t>
            </a:r>
            <a:r>
              <a:rPr lang="en-US" sz="2400" b="0" strike="noStrike" spc="38">
                <a:solidFill>
                  <a:srgbClr val="000000"/>
                </a:solidFill>
                <a:latin typeface="Arial"/>
                <a:ea typeface="Calibri"/>
              </a:rPr>
              <a:t>. </a:t>
            </a:r>
            <a:endParaRPr lang="pt-BR" sz="2400" b="0" strike="noStrike" spc="-1">
              <a:solidFill>
                <a:srgbClr val="000000"/>
              </a:solidFill>
              <a:latin typeface="Calibri"/>
            </a:endParaRPr>
          </a:p>
          <a:p>
            <a:pPr marL="74160" algn="just">
              <a:lnSpc>
                <a:spcPct val="100000"/>
              </a:lnSpc>
              <a:spcBef>
                <a:spcPts val="1210"/>
              </a:spcBef>
              <a:buNone/>
              <a:tabLst>
                <a:tab pos="0" algn="l"/>
              </a:tabLst>
            </a:pPr>
            <a:r>
              <a:rPr lang="en-US" sz="2400" b="0" strike="noStrike" spc="-1">
                <a:solidFill>
                  <a:srgbClr val="000000"/>
                </a:solidFill>
                <a:latin typeface="Arial"/>
                <a:ea typeface="Calibri"/>
              </a:rPr>
              <a:t>É</a:t>
            </a:r>
            <a:r>
              <a:rPr lang="en-US" sz="2400" b="0" strike="noStrike" spc="38">
                <a:solidFill>
                  <a:srgbClr val="000000"/>
                </a:solidFill>
                <a:latin typeface="Arial"/>
                <a:ea typeface="Calibri"/>
              </a:rPr>
              <a:t> </a:t>
            </a:r>
            <a:r>
              <a:rPr lang="en-US" sz="2400" b="0" strike="noStrike" spc="-7">
                <a:solidFill>
                  <a:srgbClr val="000000"/>
                </a:solidFill>
                <a:latin typeface="Arial"/>
                <a:ea typeface="Calibri"/>
              </a:rPr>
              <a:t>certamente,</a:t>
            </a:r>
            <a:r>
              <a:rPr lang="en-US" sz="2400" b="0" strike="noStrike" spc="503">
                <a:solidFill>
                  <a:srgbClr val="000000"/>
                </a:solidFill>
                <a:latin typeface="Arial"/>
                <a:ea typeface="Calibri"/>
              </a:rPr>
              <a:t> </a:t>
            </a:r>
            <a:r>
              <a:rPr lang="en-US" sz="2400" b="0" strike="noStrike" spc="-1">
                <a:solidFill>
                  <a:srgbClr val="000000"/>
                </a:solidFill>
                <a:latin typeface="Arial"/>
                <a:ea typeface="Calibri"/>
              </a:rPr>
              <a:t>a</a:t>
            </a:r>
            <a:r>
              <a:rPr lang="en-US" sz="2400" b="0" strike="noStrike" spc="43">
                <a:solidFill>
                  <a:srgbClr val="000000"/>
                </a:solidFill>
                <a:latin typeface="Arial"/>
                <a:ea typeface="Calibri"/>
              </a:rPr>
              <a:t> </a:t>
            </a:r>
            <a:r>
              <a:rPr lang="en-US" sz="2400" b="0" strike="noStrike" spc="-1">
                <a:solidFill>
                  <a:srgbClr val="000000"/>
                </a:solidFill>
                <a:latin typeface="Arial"/>
                <a:ea typeface="Calibri"/>
              </a:rPr>
              <a:t>relação</a:t>
            </a:r>
            <a:r>
              <a:rPr lang="en-US" sz="2400" b="0" strike="noStrike" spc="49">
                <a:solidFill>
                  <a:srgbClr val="000000"/>
                </a:solidFill>
                <a:latin typeface="Arial"/>
                <a:ea typeface="Calibri"/>
              </a:rPr>
              <a:t> </a:t>
            </a:r>
            <a:r>
              <a:rPr lang="en-US" sz="2400" b="0" strike="noStrike" spc="-7">
                <a:solidFill>
                  <a:srgbClr val="000000"/>
                </a:solidFill>
                <a:latin typeface="Arial"/>
                <a:ea typeface="Calibri"/>
              </a:rPr>
              <a:t>entreos</a:t>
            </a:r>
            <a:r>
              <a:rPr lang="en-US" sz="2400" b="0" strike="noStrike" spc="38">
                <a:solidFill>
                  <a:srgbClr val="000000"/>
                </a:solidFill>
                <a:latin typeface="Arial"/>
                <a:ea typeface="Calibri"/>
              </a:rPr>
              <a:t> </a:t>
            </a:r>
            <a:r>
              <a:rPr lang="en-US" sz="2400" b="0" strike="noStrike" spc="-7">
                <a:solidFill>
                  <a:srgbClr val="000000"/>
                </a:solidFill>
                <a:latin typeface="Arial"/>
                <a:ea typeface="Calibri"/>
              </a:rPr>
              <a:t>resultados</a:t>
            </a:r>
            <a:r>
              <a:rPr lang="en-US" sz="2400" b="0" strike="noStrike" spc="49">
                <a:solidFill>
                  <a:srgbClr val="000000"/>
                </a:solidFill>
                <a:latin typeface="Arial"/>
                <a:ea typeface="Calibri"/>
              </a:rPr>
              <a:t> </a:t>
            </a:r>
            <a:endParaRPr lang="pt-BR" sz="2400" b="0" strike="noStrike" spc="-1">
              <a:solidFill>
                <a:srgbClr val="000000"/>
              </a:solidFill>
              <a:latin typeface="Calibri"/>
            </a:endParaRPr>
          </a:p>
          <a:p>
            <a:pPr marL="74160" algn="just">
              <a:lnSpc>
                <a:spcPct val="100000"/>
              </a:lnSpc>
              <a:spcBef>
                <a:spcPts val="1210"/>
              </a:spcBef>
              <a:buNone/>
              <a:tabLst>
                <a:tab pos="0" algn="l"/>
              </a:tabLst>
            </a:pPr>
            <a:r>
              <a:rPr lang="en-US" sz="2400" b="0" strike="noStrike" spc="-7">
                <a:solidFill>
                  <a:srgbClr val="000000"/>
                </a:solidFill>
                <a:latin typeface="Arial"/>
                <a:ea typeface="Calibri"/>
              </a:rPr>
              <a:t>obtidos</a:t>
            </a:r>
            <a:r>
              <a:rPr lang="en-US" sz="2400" b="0" strike="noStrike" spc="38">
                <a:solidFill>
                  <a:srgbClr val="000000"/>
                </a:solidFill>
                <a:latin typeface="Arial"/>
                <a:ea typeface="Calibri"/>
              </a:rPr>
              <a:t> </a:t>
            </a:r>
            <a:r>
              <a:rPr lang="en-US" sz="2400" b="0" strike="noStrike" spc="-7">
                <a:solidFill>
                  <a:srgbClr val="000000"/>
                </a:solidFill>
                <a:latin typeface="Arial"/>
                <a:ea typeface="Calibri"/>
              </a:rPr>
              <a:t>frente</a:t>
            </a:r>
            <a:r>
              <a:rPr lang="en-US" sz="2400" b="0" strike="noStrike" spc="49">
                <a:solidFill>
                  <a:srgbClr val="000000"/>
                </a:solidFill>
                <a:latin typeface="Arial"/>
                <a:ea typeface="Calibri"/>
              </a:rPr>
              <a:t> </a:t>
            </a:r>
            <a:r>
              <a:rPr lang="en-US" sz="2400" b="0" strike="noStrike" spc="-12">
                <a:solidFill>
                  <a:srgbClr val="000000"/>
                </a:solidFill>
                <a:latin typeface="Arial"/>
                <a:ea typeface="Calibri"/>
              </a:rPr>
              <a:t>aos</a:t>
            </a:r>
            <a:r>
              <a:rPr lang="en-US" sz="2400" b="0" strike="noStrike" spc="38">
                <a:solidFill>
                  <a:srgbClr val="000000"/>
                </a:solidFill>
                <a:latin typeface="Arial"/>
                <a:ea typeface="Calibri"/>
              </a:rPr>
              <a:t> </a:t>
            </a:r>
            <a:r>
              <a:rPr lang="en-US" sz="2400" b="0" strike="noStrike" spc="-1">
                <a:solidFill>
                  <a:srgbClr val="000000"/>
                </a:solidFill>
                <a:latin typeface="Arial"/>
                <a:ea typeface="Calibri"/>
              </a:rPr>
              <a:t>objetivos</a:t>
            </a:r>
            <a:r>
              <a:rPr lang="en-US" sz="2400" b="0" strike="noStrike" spc="49">
                <a:solidFill>
                  <a:srgbClr val="000000"/>
                </a:solidFill>
                <a:latin typeface="Arial"/>
                <a:ea typeface="Calibri"/>
              </a:rPr>
              <a:t> </a:t>
            </a:r>
            <a:r>
              <a:rPr lang="en-US" sz="2400" b="0" strike="noStrike" spc="-7">
                <a:solidFill>
                  <a:srgbClr val="000000"/>
                </a:solidFill>
                <a:latin typeface="Arial"/>
                <a:ea typeface="Calibri"/>
              </a:rPr>
              <a:t>iniciais.</a:t>
            </a:r>
            <a:r>
              <a:rPr lang="en-US" sz="2400" b="0" strike="noStrike" spc="43">
                <a:solidFill>
                  <a:srgbClr val="000000"/>
                </a:solidFill>
                <a:latin typeface="Arial"/>
                <a:ea typeface="Calibri"/>
              </a:rPr>
              <a:t> </a:t>
            </a:r>
            <a:endParaRPr lang="pt-BR" sz="2400" b="0" strike="noStrike" spc="-1">
              <a:solidFill>
                <a:srgbClr val="000000"/>
              </a:solidFill>
              <a:latin typeface="Calibri"/>
            </a:endParaRPr>
          </a:p>
          <a:p>
            <a:pPr algn="just">
              <a:lnSpc>
                <a:spcPct val="100000"/>
              </a:lnSpc>
              <a:spcBef>
                <a:spcPts val="1210"/>
              </a:spcBef>
              <a:buNone/>
              <a:tabLst>
                <a:tab pos="0" algn="l"/>
              </a:tabLst>
            </a:pPr>
            <a:endParaRPr lang="pt-BR" sz="2400" b="0" strike="noStrike" spc="-1">
              <a:solidFill>
                <a:srgbClr val="000000"/>
              </a:solidFill>
              <a:latin typeface="Calibri"/>
            </a:endParaRPr>
          </a:p>
          <a:p>
            <a:pPr marL="74160" indent="540360" algn="just">
              <a:lnSpc>
                <a:spcPct val="100000"/>
              </a:lnSpc>
              <a:spcBef>
                <a:spcPts val="1210"/>
              </a:spcBef>
              <a:buClr>
                <a:srgbClr val="000000"/>
              </a:buClr>
              <a:buFont typeface="Arial"/>
              <a:buChar char="•"/>
              <a:tabLst>
                <a:tab pos="0" algn="l"/>
              </a:tabLst>
            </a:pPr>
            <a:r>
              <a:rPr lang="en-US" sz="2400" b="0" strike="noStrike" spc="-7">
                <a:solidFill>
                  <a:srgbClr val="000000"/>
                </a:solidFill>
                <a:latin typeface="Arial"/>
                <a:ea typeface="Calibri"/>
              </a:rPr>
              <a:t>Antes,</a:t>
            </a:r>
            <a:r>
              <a:rPr lang="en-US" sz="2400" b="0" strike="noStrike" spc="29">
                <a:solidFill>
                  <a:srgbClr val="000000"/>
                </a:solidFill>
                <a:latin typeface="Arial"/>
                <a:ea typeface="Calibri"/>
              </a:rPr>
              <a:t> </a:t>
            </a:r>
            <a:r>
              <a:rPr lang="en-US" sz="2400" b="0" strike="noStrike" spc="-7">
                <a:solidFill>
                  <a:srgbClr val="000000"/>
                </a:solidFill>
                <a:latin typeface="Arial"/>
                <a:ea typeface="Calibri"/>
              </a:rPr>
              <a:t>porém,</a:t>
            </a:r>
            <a:r>
              <a:rPr lang="en-US" sz="2400" b="0" strike="noStrike" spc="32">
                <a:solidFill>
                  <a:srgbClr val="000000"/>
                </a:solidFill>
                <a:latin typeface="Arial"/>
                <a:ea typeface="Calibri"/>
              </a:rPr>
              <a:t> </a:t>
            </a:r>
            <a:r>
              <a:rPr lang="en-US" sz="2400" b="0" strike="noStrike" spc="-1">
                <a:solidFill>
                  <a:srgbClr val="000000"/>
                </a:solidFill>
                <a:latin typeface="Arial"/>
                <a:ea typeface="Calibri"/>
              </a:rPr>
              <a:t>deve-se</a:t>
            </a:r>
            <a:r>
              <a:rPr lang="en-US" sz="2400" b="0" strike="noStrike" spc="38">
                <a:solidFill>
                  <a:srgbClr val="000000"/>
                </a:solidFill>
                <a:latin typeface="Arial"/>
                <a:ea typeface="Calibri"/>
              </a:rPr>
              <a:t> </a:t>
            </a:r>
            <a:r>
              <a:rPr lang="en-US" sz="2400" b="0" strike="noStrike" spc="-1">
                <a:solidFill>
                  <a:srgbClr val="000000"/>
                </a:solidFill>
                <a:latin typeface="Arial"/>
                <a:ea typeface="Calibri"/>
              </a:rPr>
              <a:t>ter</a:t>
            </a:r>
            <a:r>
              <a:rPr lang="en-US" sz="2400" b="0" strike="noStrike" spc="49">
                <a:solidFill>
                  <a:srgbClr val="000000"/>
                </a:solidFill>
                <a:latin typeface="Arial"/>
                <a:ea typeface="Calibri"/>
              </a:rPr>
              <a:t> </a:t>
            </a:r>
            <a:r>
              <a:rPr lang="en-US" sz="2400" b="0" strike="noStrike" spc="-1">
                <a:solidFill>
                  <a:srgbClr val="000000"/>
                </a:solidFill>
                <a:latin typeface="Arial"/>
                <a:ea typeface="Calibri"/>
              </a:rPr>
              <a:t>em</a:t>
            </a:r>
            <a:r>
              <a:rPr lang="en-US" sz="2400" b="0" strike="noStrike" spc="293">
                <a:solidFill>
                  <a:srgbClr val="000000"/>
                </a:solidFill>
                <a:latin typeface="Arial"/>
                <a:ea typeface="Calibri"/>
              </a:rPr>
              <a:t> </a:t>
            </a:r>
            <a:r>
              <a:rPr lang="en-US" sz="2400" b="0" strike="noStrike" spc="-7">
                <a:solidFill>
                  <a:srgbClr val="000000"/>
                </a:solidFill>
                <a:latin typeface="Arial"/>
                <a:ea typeface="Calibri"/>
              </a:rPr>
              <a:t>mente</a:t>
            </a:r>
            <a:r>
              <a:rPr lang="en-US" sz="2400" b="0" strike="noStrike" spc="38">
                <a:solidFill>
                  <a:srgbClr val="000000"/>
                </a:solidFill>
                <a:latin typeface="Arial"/>
                <a:ea typeface="Calibri"/>
              </a:rPr>
              <a:t> </a:t>
            </a:r>
            <a:r>
              <a:rPr lang="en-US" sz="2400" b="0" strike="noStrike" spc="-7">
                <a:solidFill>
                  <a:srgbClr val="000000"/>
                </a:solidFill>
                <a:latin typeface="Arial"/>
                <a:ea typeface="Calibri"/>
              </a:rPr>
              <a:t>os</a:t>
            </a:r>
            <a:r>
              <a:rPr lang="en-US" sz="2400" b="0" strike="noStrike" spc="29">
                <a:solidFill>
                  <a:srgbClr val="000000"/>
                </a:solidFill>
                <a:latin typeface="Arial"/>
                <a:ea typeface="Calibri"/>
              </a:rPr>
              <a:t> </a:t>
            </a:r>
            <a:r>
              <a:rPr lang="en-US" sz="2400" b="0" strike="noStrike" spc="-7">
                <a:solidFill>
                  <a:srgbClr val="000000"/>
                </a:solidFill>
                <a:latin typeface="Arial"/>
                <a:ea typeface="Calibri"/>
              </a:rPr>
              <a:t>objetivos</a:t>
            </a:r>
            <a:r>
              <a:rPr lang="en-US" sz="2400" b="0" strike="noStrike" spc="29">
                <a:solidFill>
                  <a:srgbClr val="000000"/>
                </a:solidFill>
                <a:latin typeface="Arial"/>
                <a:ea typeface="Calibri"/>
              </a:rPr>
              <a:t> </a:t>
            </a:r>
            <a:r>
              <a:rPr lang="en-US" sz="2400" b="0" strike="noStrike" spc="-1">
                <a:solidFill>
                  <a:srgbClr val="000000"/>
                </a:solidFill>
                <a:latin typeface="Arial"/>
                <a:ea typeface="Calibri"/>
              </a:rPr>
              <a:t>e</a:t>
            </a:r>
            <a:r>
              <a:rPr lang="en-US" sz="2400" b="0" strike="noStrike" spc="29">
                <a:solidFill>
                  <a:srgbClr val="000000"/>
                </a:solidFill>
                <a:latin typeface="Arial"/>
                <a:ea typeface="Calibri"/>
              </a:rPr>
              <a:t> </a:t>
            </a:r>
            <a:r>
              <a:rPr lang="en-US" sz="2400" b="0" strike="noStrike" spc="-7">
                <a:solidFill>
                  <a:srgbClr val="000000"/>
                </a:solidFill>
                <a:latin typeface="Arial"/>
                <a:ea typeface="Calibri"/>
              </a:rPr>
              <a:t>os</a:t>
            </a:r>
            <a:r>
              <a:rPr lang="en-US" sz="2400" b="0" strike="noStrike" spc="32">
                <a:solidFill>
                  <a:srgbClr val="000000"/>
                </a:solidFill>
                <a:latin typeface="Arial"/>
                <a:ea typeface="Calibri"/>
              </a:rPr>
              <a:t> </a:t>
            </a:r>
            <a:r>
              <a:rPr lang="en-US" sz="2400" b="0" strike="noStrike" spc="-7">
                <a:solidFill>
                  <a:srgbClr val="000000"/>
                </a:solidFill>
                <a:latin typeface="Arial"/>
                <a:ea typeface="Calibri"/>
              </a:rPr>
              <a:t>resultados</a:t>
            </a:r>
            <a:r>
              <a:rPr lang="en-US" sz="2400" b="0" strike="noStrike" spc="29">
                <a:solidFill>
                  <a:srgbClr val="000000"/>
                </a:solidFill>
                <a:latin typeface="Arial"/>
                <a:ea typeface="Calibri"/>
              </a:rPr>
              <a:t> </a:t>
            </a:r>
            <a:r>
              <a:rPr lang="en-US" sz="2400" b="0" strike="noStrike" spc="-7">
                <a:solidFill>
                  <a:srgbClr val="000000"/>
                </a:solidFill>
                <a:latin typeface="Arial"/>
                <a:ea typeface="Calibri"/>
              </a:rPr>
              <a:t>esperados.</a:t>
            </a:r>
            <a:r>
              <a:rPr lang="en-US" sz="2400" b="0" strike="noStrike" spc="43">
                <a:solidFill>
                  <a:srgbClr val="000000"/>
                </a:solidFill>
                <a:latin typeface="Arial"/>
                <a:ea typeface="Calibri"/>
              </a:rPr>
              <a:t> </a:t>
            </a:r>
            <a:r>
              <a:rPr lang="en-US" sz="2400" b="0" strike="noStrike" spc="-12">
                <a:solidFill>
                  <a:srgbClr val="000000"/>
                </a:solidFill>
                <a:latin typeface="Arial"/>
                <a:ea typeface="Calibri"/>
              </a:rPr>
              <a:t>São</a:t>
            </a:r>
            <a:r>
              <a:rPr lang="en-US" sz="2400" b="0" strike="noStrike" spc="38">
                <a:solidFill>
                  <a:srgbClr val="000000"/>
                </a:solidFill>
                <a:latin typeface="Arial"/>
                <a:ea typeface="Calibri"/>
              </a:rPr>
              <a:t> </a:t>
            </a:r>
            <a:r>
              <a:rPr lang="en-US" sz="2400" b="0" strike="noStrike" spc="-7">
                <a:solidFill>
                  <a:srgbClr val="000000"/>
                </a:solidFill>
                <a:latin typeface="Arial"/>
                <a:ea typeface="Calibri"/>
              </a:rPr>
              <a:t>resultados</a:t>
            </a:r>
            <a:r>
              <a:rPr lang="en-US" sz="2400" b="0" strike="noStrike" spc="29">
                <a:solidFill>
                  <a:srgbClr val="000000"/>
                </a:solidFill>
                <a:latin typeface="Arial"/>
                <a:ea typeface="Calibri"/>
              </a:rPr>
              <a:t> </a:t>
            </a:r>
            <a:r>
              <a:rPr lang="en-US" sz="2400" b="0" strike="noStrike" spc="-1">
                <a:solidFill>
                  <a:srgbClr val="000000"/>
                </a:solidFill>
                <a:latin typeface="Arial"/>
                <a:ea typeface="Calibri"/>
              </a:rPr>
              <a:t>finais,</a:t>
            </a:r>
            <a:r>
              <a:rPr lang="en-US" sz="2400" b="0" strike="noStrike" spc="32">
                <a:solidFill>
                  <a:srgbClr val="000000"/>
                </a:solidFill>
                <a:latin typeface="Arial"/>
                <a:ea typeface="Calibri"/>
              </a:rPr>
              <a:t> </a:t>
            </a:r>
            <a:r>
              <a:rPr lang="en-US" sz="2400" b="0" strike="noStrike" spc="-1">
                <a:solidFill>
                  <a:srgbClr val="000000"/>
                </a:solidFill>
                <a:latin typeface="Arial"/>
                <a:ea typeface="Calibri"/>
              </a:rPr>
              <a:t>a</a:t>
            </a:r>
            <a:r>
              <a:rPr lang="en-US" sz="2400" b="0" strike="noStrike" spc="29">
                <a:solidFill>
                  <a:srgbClr val="000000"/>
                </a:solidFill>
                <a:latin typeface="Arial"/>
                <a:ea typeface="Calibri"/>
              </a:rPr>
              <a:t> </a:t>
            </a:r>
            <a:r>
              <a:rPr lang="en-US" sz="2400" b="0" strike="noStrike" spc="-7">
                <a:solidFill>
                  <a:srgbClr val="000000"/>
                </a:solidFill>
                <a:latin typeface="Arial"/>
                <a:ea typeface="Calibri"/>
              </a:rPr>
              <a:t>produtividade,</a:t>
            </a:r>
            <a:r>
              <a:rPr lang="en-US" sz="2400" b="0" strike="noStrike" spc="89">
                <a:solidFill>
                  <a:srgbClr val="000000"/>
                </a:solidFill>
                <a:latin typeface="Arial"/>
                <a:ea typeface="Calibri"/>
              </a:rPr>
              <a:t> </a:t>
            </a:r>
            <a:r>
              <a:rPr lang="en-US" sz="2400" b="0" strike="noStrike" spc="-7">
                <a:solidFill>
                  <a:srgbClr val="000000"/>
                </a:solidFill>
                <a:latin typeface="Arial"/>
                <a:ea typeface="Calibri"/>
              </a:rPr>
              <a:t>exiguidade</a:t>
            </a:r>
            <a:r>
              <a:rPr lang="en-US" sz="2400" b="0" strike="noStrike" spc="403">
                <a:solidFill>
                  <a:srgbClr val="000000"/>
                </a:solidFill>
                <a:latin typeface="Arial"/>
                <a:ea typeface="Calibri"/>
              </a:rPr>
              <a:t> </a:t>
            </a:r>
            <a:r>
              <a:rPr lang="en-US" sz="2400" b="0" strike="noStrike" spc="-7">
                <a:solidFill>
                  <a:srgbClr val="000000"/>
                </a:solidFill>
                <a:latin typeface="Arial"/>
                <a:ea typeface="Calibri"/>
              </a:rPr>
              <a:t>esperada,</a:t>
            </a:r>
            <a:r>
              <a:rPr lang="en-US" sz="2400" b="0" strike="noStrike" spc="72">
                <a:solidFill>
                  <a:srgbClr val="000000"/>
                </a:solidFill>
                <a:latin typeface="Arial"/>
                <a:ea typeface="Calibri"/>
              </a:rPr>
              <a:t> </a:t>
            </a:r>
            <a:r>
              <a:rPr lang="en-US" sz="2400" b="0" strike="noStrike" spc="-1">
                <a:solidFill>
                  <a:srgbClr val="000000"/>
                </a:solidFill>
                <a:latin typeface="Arial"/>
                <a:ea typeface="Calibri"/>
              </a:rPr>
              <a:t>a</a:t>
            </a:r>
            <a:r>
              <a:rPr lang="en-US" sz="2400" b="0" strike="noStrike" spc="63">
                <a:solidFill>
                  <a:srgbClr val="000000"/>
                </a:solidFill>
                <a:latin typeface="Arial"/>
                <a:ea typeface="Calibri"/>
              </a:rPr>
              <a:t> </a:t>
            </a:r>
            <a:r>
              <a:rPr lang="en-US" sz="2400" b="0" strike="noStrike" spc="-7">
                <a:solidFill>
                  <a:srgbClr val="000000"/>
                </a:solidFill>
                <a:latin typeface="Arial"/>
                <a:ea typeface="Calibri"/>
              </a:rPr>
              <a:t>satisfação</a:t>
            </a:r>
            <a:r>
              <a:rPr lang="en-US" sz="2400" b="0" strike="noStrike" spc="63">
                <a:solidFill>
                  <a:srgbClr val="000000"/>
                </a:solidFill>
                <a:latin typeface="Arial"/>
                <a:ea typeface="Calibri"/>
              </a:rPr>
              <a:t> </a:t>
            </a:r>
            <a:r>
              <a:rPr lang="en-US" sz="2400" b="0" strike="noStrike" spc="-7">
                <a:solidFill>
                  <a:srgbClr val="000000"/>
                </a:solidFill>
                <a:latin typeface="Arial"/>
                <a:ea typeface="Calibri"/>
              </a:rPr>
              <a:t>final</a:t>
            </a:r>
            <a:r>
              <a:rPr lang="en-US" sz="2400" b="0" strike="noStrike" spc="69">
                <a:solidFill>
                  <a:srgbClr val="000000"/>
                </a:solidFill>
                <a:latin typeface="Arial"/>
                <a:ea typeface="Calibri"/>
              </a:rPr>
              <a:t> </a:t>
            </a:r>
            <a:r>
              <a:rPr lang="en-US" sz="2400" b="0" strike="noStrike" spc="-7">
                <a:solidFill>
                  <a:srgbClr val="000000"/>
                </a:solidFill>
                <a:latin typeface="Arial"/>
                <a:ea typeface="Calibri"/>
              </a:rPr>
              <a:t>dos</a:t>
            </a:r>
            <a:r>
              <a:rPr lang="en-US" sz="2400" b="0" strike="noStrike" spc="77">
                <a:solidFill>
                  <a:srgbClr val="000000"/>
                </a:solidFill>
                <a:latin typeface="Arial"/>
                <a:ea typeface="Calibri"/>
              </a:rPr>
              <a:t> </a:t>
            </a:r>
            <a:r>
              <a:rPr lang="en-US" sz="2400" b="0" strike="noStrike" spc="-7">
                <a:solidFill>
                  <a:srgbClr val="000000"/>
                </a:solidFill>
                <a:latin typeface="Arial"/>
                <a:ea typeface="Calibri"/>
              </a:rPr>
              <a:t>objetivos</a:t>
            </a:r>
            <a:r>
              <a:rPr lang="en-US" sz="2400" b="0" strike="noStrike" spc="69">
                <a:solidFill>
                  <a:srgbClr val="000000"/>
                </a:solidFill>
                <a:latin typeface="Arial"/>
                <a:ea typeface="Calibri"/>
              </a:rPr>
              <a:t> </a:t>
            </a:r>
            <a:r>
              <a:rPr lang="en-US" sz="2400" b="0" strike="noStrike" spc="-7">
                <a:solidFill>
                  <a:srgbClr val="000000"/>
                </a:solidFill>
                <a:latin typeface="Arial"/>
                <a:ea typeface="Calibri"/>
              </a:rPr>
              <a:t>executados,</a:t>
            </a:r>
            <a:r>
              <a:rPr lang="en-US" sz="2400" b="0" strike="noStrike" spc="83">
                <a:solidFill>
                  <a:srgbClr val="000000"/>
                </a:solidFill>
                <a:latin typeface="Arial"/>
                <a:ea typeface="Calibri"/>
              </a:rPr>
              <a:t> </a:t>
            </a:r>
            <a:r>
              <a:rPr lang="en-US" sz="2400" b="0" strike="noStrike" spc="-7">
                <a:solidFill>
                  <a:srgbClr val="000000"/>
                </a:solidFill>
                <a:latin typeface="Arial"/>
                <a:ea typeface="Calibri"/>
              </a:rPr>
              <a:t>cujos</a:t>
            </a:r>
            <a:r>
              <a:rPr lang="en-US" sz="2400" b="0" strike="noStrike" spc="63">
                <a:solidFill>
                  <a:srgbClr val="000000"/>
                </a:solidFill>
                <a:latin typeface="Arial"/>
                <a:ea typeface="Calibri"/>
              </a:rPr>
              <a:t> </a:t>
            </a:r>
            <a:r>
              <a:rPr lang="en-US" sz="2400" b="0" strike="noStrike" spc="-7">
                <a:solidFill>
                  <a:srgbClr val="000000"/>
                </a:solidFill>
                <a:latin typeface="Arial"/>
                <a:ea typeface="Calibri"/>
              </a:rPr>
              <a:t>benefícios</a:t>
            </a:r>
            <a:r>
              <a:rPr lang="en-US" sz="2400" b="0" strike="noStrike" spc="72">
                <a:solidFill>
                  <a:srgbClr val="000000"/>
                </a:solidFill>
                <a:latin typeface="Arial"/>
                <a:ea typeface="Calibri"/>
              </a:rPr>
              <a:t> </a:t>
            </a:r>
            <a:r>
              <a:rPr lang="en-US" sz="2400" b="0" strike="noStrike" spc="-12">
                <a:solidFill>
                  <a:srgbClr val="000000"/>
                </a:solidFill>
                <a:latin typeface="Arial"/>
                <a:ea typeface="Calibri"/>
              </a:rPr>
              <a:t>são</a:t>
            </a:r>
            <a:r>
              <a:rPr lang="en-US" sz="2400" b="0" strike="noStrike" spc="83">
                <a:solidFill>
                  <a:srgbClr val="000000"/>
                </a:solidFill>
                <a:latin typeface="Arial"/>
                <a:ea typeface="Calibri"/>
              </a:rPr>
              <a:t> </a:t>
            </a:r>
            <a:r>
              <a:rPr lang="en-US" sz="2400" b="0" strike="noStrike" spc="-1">
                <a:solidFill>
                  <a:srgbClr val="000000"/>
                </a:solidFill>
                <a:latin typeface="Arial"/>
                <a:ea typeface="Calibri"/>
              </a:rPr>
              <a:t>a</a:t>
            </a:r>
            <a:r>
              <a:rPr lang="en-US" sz="2400" b="0" strike="noStrike" spc="72">
                <a:solidFill>
                  <a:srgbClr val="000000"/>
                </a:solidFill>
                <a:latin typeface="Arial"/>
                <a:ea typeface="Calibri"/>
              </a:rPr>
              <a:t> </a:t>
            </a:r>
            <a:r>
              <a:rPr lang="en-US" sz="2400" b="0" strike="noStrike" spc="-7">
                <a:solidFill>
                  <a:srgbClr val="000000"/>
                </a:solidFill>
                <a:latin typeface="Arial"/>
                <a:ea typeface="Calibri"/>
              </a:rPr>
              <a:t>sua</a:t>
            </a:r>
            <a:r>
              <a:rPr lang="en-US" sz="2400" b="0" strike="noStrike" spc="63">
                <a:solidFill>
                  <a:srgbClr val="000000"/>
                </a:solidFill>
                <a:latin typeface="Arial"/>
                <a:ea typeface="Calibri"/>
              </a:rPr>
              <a:t> </a:t>
            </a:r>
            <a:r>
              <a:rPr lang="en-US" sz="2400" b="0" strike="noStrike" spc="-7">
                <a:solidFill>
                  <a:srgbClr val="000000"/>
                </a:solidFill>
                <a:latin typeface="Arial"/>
                <a:ea typeface="Calibri"/>
              </a:rPr>
              <a:t>extensão</a:t>
            </a:r>
            <a:r>
              <a:rPr lang="en-US" sz="2400" b="0" strike="noStrike" spc="77">
                <a:solidFill>
                  <a:srgbClr val="000000"/>
                </a:solidFill>
                <a:latin typeface="Arial"/>
                <a:ea typeface="Calibri"/>
              </a:rPr>
              <a:t> </a:t>
            </a:r>
            <a:r>
              <a:rPr lang="en-US" sz="2400" b="0" strike="noStrike" spc="-1">
                <a:solidFill>
                  <a:srgbClr val="000000"/>
                </a:solidFill>
                <a:latin typeface="Arial"/>
                <a:ea typeface="Calibri"/>
              </a:rPr>
              <a:t>e</a:t>
            </a:r>
            <a:r>
              <a:rPr lang="en-US" sz="2400" b="0" strike="noStrike" spc="69">
                <a:solidFill>
                  <a:srgbClr val="000000"/>
                </a:solidFill>
                <a:latin typeface="Arial"/>
                <a:ea typeface="Calibri"/>
              </a:rPr>
              <a:t> </a:t>
            </a:r>
            <a:r>
              <a:rPr lang="en-US" sz="2400" b="0" strike="noStrike" spc="-7">
                <a:solidFill>
                  <a:srgbClr val="000000"/>
                </a:solidFill>
                <a:latin typeface="Arial"/>
                <a:ea typeface="Calibri"/>
              </a:rPr>
              <a:t>sua</a:t>
            </a:r>
            <a:r>
              <a:rPr lang="en-US" sz="2400" b="0" strike="noStrike" spc="412">
                <a:solidFill>
                  <a:srgbClr val="000000"/>
                </a:solidFill>
                <a:latin typeface="Arial"/>
                <a:ea typeface="Calibri"/>
              </a:rPr>
              <a:t> </a:t>
            </a:r>
            <a:r>
              <a:rPr lang="en-US" sz="2400" b="0" strike="noStrike" spc="-7">
                <a:solidFill>
                  <a:srgbClr val="000000"/>
                </a:solidFill>
                <a:latin typeface="Arial"/>
                <a:ea typeface="Calibri"/>
              </a:rPr>
              <a:t>permanência.</a:t>
            </a:r>
            <a:endParaRPr lang="pt-BR" sz="2400" b="0" strike="noStrike" spc="-1">
              <a:solidFill>
                <a:srgbClr val="000000"/>
              </a:solidFill>
              <a:latin typeface="Calibri"/>
            </a:endParaRPr>
          </a:p>
          <a:p>
            <a:pPr>
              <a:lnSpc>
                <a:spcPct val="90000"/>
              </a:lnSpc>
              <a:spcBef>
                <a:spcPts val="1001"/>
              </a:spcBef>
              <a:buNone/>
              <a:tabLst>
                <a:tab pos="0" algn="l"/>
              </a:tabLst>
            </a:pPr>
            <a:endParaRPr lang="pt-BR" sz="2400" b="0" strike="noStrike" spc="-1">
              <a:solidFill>
                <a:srgbClr val="000000"/>
              </a:solidFill>
              <a:latin typeface="Calibri"/>
            </a:endParaRPr>
          </a:p>
        </p:txBody>
      </p:sp>
      <p:pic>
        <p:nvPicPr>
          <p:cNvPr id="234" name="Picture 2" descr="A explicação definitiva para entender a diferença entre eficiência ..."/>
          <p:cNvPicPr/>
          <p:nvPr/>
        </p:nvPicPr>
        <p:blipFill>
          <a:blip r:embed="rId2"/>
          <a:stretch/>
        </p:blipFill>
        <p:spPr>
          <a:xfrm>
            <a:off x="7027200" y="465480"/>
            <a:ext cx="4843800" cy="3615480"/>
          </a:xfrm>
          <a:prstGeom prst="rect">
            <a:avLst/>
          </a:prstGeom>
          <a:ln w="0">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7">
                <a:solidFill>
                  <a:srgbClr val="000000"/>
                </a:solidFill>
                <a:latin typeface="Calibri"/>
                <a:ea typeface="Calibri"/>
              </a:rPr>
              <a:t>Funções</a:t>
            </a:r>
            <a:r>
              <a:rPr lang="en-US" sz="4400" b="0" strike="noStrike" spc="432">
                <a:solidFill>
                  <a:srgbClr val="000000"/>
                </a:solidFill>
                <a:latin typeface="Calibri"/>
                <a:ea typeface="Calibri"/>
              </a:rPr>
              <a:t> </a:t>
            </a:r>
            <a:r>
              <a:rPr lang="en-US" sz="4400" b="0" strike="noStrike" spc="-7">
                <a:solidFill>
                  <a:srgbClr val="000000"/>
                </a:solidFill>
                <a:latin typeface="Calibri"/>
                <a:ea typeface="Calibri"/>
              </a:rPr>
              <a:t>conceituais</a:t>
            </a:r>
            <a:r>
              <a:rPr lang="en-US" sz="4400" b="0" strike="noStrike" spc="24">
                <a:solidFill>
                  <a:srgbClr val="000000"/>
                </a:solidFill>
                <a:latin typeface="Calibri"/>
                <a:ea typeface="Calibri"/>
              </a:rPr>
              <a:t> </a:t>
            </a:r>
            <a:r>
              <a:rPr lang="en-US" sz="4400" b="0" strike="noStrike" spc="-1">
                <a:solidFill>
                  <a:srgbClr val="000000"/>
                </a:solidFill>
                <a:latin typeface="Calibri"/>
                <a:ea typeface="Calibri"/>
              </a:rPr>
              <a:t>na</a:t>
            </a:r>
            <a:r>
              <a:rPr lang="en-US" sz="4400" b="0" strike="noStrike" spc="32">
                <a:solidFill>
                  <a:srgbClr val="000000"/>
                </a:solidFill>
                <a:latin typeface="Calibri"/>
                <a:ea typeface="Calibri"/>
              </a:rPr>
              <a:t> </a:t>
            </a:r>
            <a:r>
              <a:rPr lang="en-US" sz="4400" b="0" strike="noStrike" spc="-7">
                <a:solidFill>
                  <a:srgbClr val="000000"/>
                </a:solidFill>
                <a:latin typeface="Calibri"/>
                <a:ea typeface="Calibri"/>
              </a:rPr>
              <a:t>administração</a:t>
            </a:r>
            <a:endParaRPr lang="pt-BR" sz="4400" b="0" strike="noStrike" spc="-1">
              <a:solidFill>
                <a:srgbClr val="000000"/>
              </a:solidFill>
              <a:latin typeface="Calibri"/>
            </a:endParaRPr>
          </a:p>
        </p:txBody>
      </p:sp>
      <p:sp>
        <p:nvSpPr>
          <p:cNvPr id="236" name="PlaceHolder 2"/>
          <p:cNvSpPr>
            <a:spLocks noGrp="1"/>
          </p:cNvSpPr>
          <p:nvPr>
            <p:ph/>
          </p:nvPr>
        </p:nvSpPr>
        <p:spPr>
          <a:xfrm>
            <a:off x="201960" y="1448640"/>
            <a:ext cx="11151720" cy="4727880"/>
          </a:xfrm>
          <a:prstGeom prst="rect">
            <a:avLst/>
          </a:prstGeom>
          <a:noFill/>
          <a:ln w="0">
            <a:noFill/>
          </a:ln>
        </p:spPr>
        <p:txBody>
          <a:bodyPr anchor="t">
            <a:normAutofit/>
          </a:bodyPr>
          <a:lstStyle/>
          <a:p>
            <a:pPr marL="74160" algn="just">
              <a:lnSpc>
                <a:spcPct val="150000"/>
              </a:lnSpc>
              <a:spcBef>
                <a:spcPts val="11"/>
              </a:spcBef>
              <a:buNone/>
              <a:tabLst>
                <a:tab pos="0" algn="l"/>
              </a:tabLst>
            </a:pPr>
            <a:endParaRPr lang="pt-BR" sz="2400" b="0" strike="noStrike" spc="-1">
              <a:solidFill>
                <a:srgbClr val="000000"/>
              </a:solidFill>
              <a:latin typeface="Calibri"/>
            </a:endParaRPr>
          </a:p>
          <a:p>
            <a:pPr marL="228600" indent="-228600">
              <a:lnSpc>
                <a:spcPts val="1466"/>
              </a:lnSpc>
              <a:spcBef>
                <a:spcPts val="1001"/>
              </a:spcBef>
              <a:buClr>
                <a:srgbClr val="000000"/>
              </a:buClr>
              <a:buFont typeface="Wingdings" charset="2"/>
              <a:buChar char=""/>
              <a:tabLst>
                <a:tab pos="1903680" algn="l"/>
              </a:tabLst>
            </a:pPr>
            <a:r>
              <a:rPr lang="en-US" sz="2400" b="1" strike="noStrike" spc="-7">
                <a:solidFill>
                  <a:srgbClr val="000000"/>
                </a:solidFill>
                <a:latin typeface="Arial"/>
                <a:ea typeface="Wingdings"/>
              </a:rPr>
              <a:t>Planejamento;  </a:t>
            </a:r>
            <a:endParaRPr lang="pt-BR" sz="2400" b="0" strike="noStrike" spc="-1">
              <a:solidFill>
                <a:srgbClr val="000000"/>
              </a:solidFill>
              <a:latin typeface="Calibri"/>
            </a:endParaRPr>
          </a:p>
          <a:p>
            <a:pPr>
              <a:lnSpc>
                <a:spcPts val="1466"/>
              </a:lnSpc>
              <a:spcBef>
                <a:spcPts val="1001"/>
              </a:spcBef>
              <a:buNone/>
              <a:tabLst>
                <a:tab pos="1903680" algn="l"/>
              </a:tabLst>
            </a:pPr>
            <a:endParaRPr lang="pt-BR" sz="2400" b="0" strike="noStrike" spc="-1">
              <a:solidFill>
                <a:srgbClr val="000000"/>
              </a:solidFill>
              <a:latin typeface="Calibri"/>
            </a:endParaRPr>
          </a:p>
          <a:p>
            <a:pPr marL="228600" indent="-228600">
              <a:lnSpc>
                <a:spcPct val="90000"/>
              </a:lnSpc>
              <a:spcBef>
                <a:spcPts val="731"/>
              </a:spcBef>
              <a:buClr>
                <a:srgbClr val="000000"/>
              </a:buClr>
              <a:buFont typeface="Wingdings" charset="2"/>
              <a:buChar char=""/>
              <a:tabLst>
                <a:tab pos="1903680" algn="l"/>
              </a:tabLst>
            </a:pPr>
            <a:r>
              <a:rPr lang="en-US" sz="2400" b="1" strike="noStrike" spc="-7">
                <a:solidFill>
                  <a:srgbClr val="000000"/>
                </a:solidFill>
                <a:latin typeface="Arial"/>
                <a:ea typeface="Wingdings"/>
              </a:rPr>
              <a:t>Organização</a:t>
            </a:r>
            <a:r>
              <a:rPr lang="en-US" sz="2400" b="1" strike="noStrike" spc="-55">
                <a:solidFill>
                  <a:srgbClr val="000000"/>
                </a:solidFill>
                <a:latin typeface="Arial"/>
                <a:ea typeface="Wingdings"/>
              </a:rPr>
              <a:t> </a:t>
            </a:r>
            <a:r>
              <a:rPr lang="en-US" sz="2400" b="1" strike="noStrike" spc="-7">
                <a:solidFill>
                  <a:srgbClr val="000000"/>
                </a:solidFill>
                <a:latin typeface="Arial"/>
                <a:ea typeface="Wingdings"/>
              </a:rPr>
              <a:t>(estruturação);</a:t>
            </a:r>
            <a:endParaRPr lang="pt-BR" sz="2400" b="0" strike="noStrike" spc="-1">
              <a:solidFill>
                <a:srgbClr val="000000"/>
              </a:solidFill>
              <a:latin typeface="Calibri"/>
            </a:endParaRPr>
          </a:p>
          <a:p>
            <a:pPr>
              <a:lnSpc>
                <a:spcPct val="90000"/>
              </a:lnSpc>
              <a:spcBef>
                <a:spcPts val="731"/>
              </a:spcBef>
              <a:buNone/>
              <a:tabLst>
                <a:tab pos="1903680" algn="l"/>
              </a:tabLst>
            </a:pPr>
            <a:endParaRPr lang="pt-BR" sz="2400" b="0" strike="noStrike" spc="-1">
              <a:solidFill>
                <a:srgbClr val="000000"/>
              </a:solidFill>
              <a:latin typeface="Calibri"/>
            </a:endParaRPr>
          </a:p>
          <a:p>
            <a:pPr marL="228600" indent="-228600">
              <a:lnSpc>
                <a:spcPct val="90000"/>
              </a:lnSpc>
              <a:spcBef>
                <a:spcPts val="731"/>
              </a:spcBef>
              <a:buClr>
                <a:srgbClr val="000000"/>
              </a:buClr>
              <a:buFont typeface="Wingdings" charset="2"/>
              <a:buChar char=""/>
              <a:tabLst>
                <a:tab pos="1903680" algn="l"/>
              </a:tabLst>
            </a:pPr>
            <a:r>
              <a:rPr lang="en-US" sz="2400" b="1" strike="noStrike" spc="-1">
                <a:solidFill>
                  <a:srgbClr val="000000"/>
                </a:solidFill>
                <a:latin typeface="Arial"/>
                <a:ea typeface="Wingdings"/>
              </a:rPr>
              <a:t>Direção; (dirigir)</a:t>
            </a:r>
            <a:endParaRPr lang="pt-BR" sz="2400" b="0" strike="noStrike" spc="-1">
              <a:solidFill>
                <a:srgbClr val="000000"/>
              </a:solidFill>
              <a:latin typeface="Calibri"/>
            </a:endParaRPr>
          </a:p>
          <a:p>
            <a:pPr>
              <a:lnSpc>
                <a:spcPct val="90000"/>
              </a:lnSpc>
              <a:spcBef>
                <a:spcPts val="731"/>
              </a:spcBef>
              <a:buNone/>
              <a:tabLst>
                <a:tab pos="1903680" algn="l"/>
              </a:tabLst>
            </a:pPr>
            <a:endParaRPr lang="pt-BR" sz="2400" b="0" strike="noStrike" spc="-1">
              <a:solidFill>
                <a:srgbClr val="000000"/>
              </a:solidFill>
              <a:latin typeface="Calibri"/>
            </a:endParaRPr>
          </a:p>
          <a:p>
            <a:pPr marL="228600" indent="-228600">
              <a:lnSpc>
                <a:spcPct val="90000"/>
              </a:lnSpc>
              <a:spcBef>
                <a:spcPts val="731"/>
              </a:spcBef>
              <a:buClr>
                <a:srgbClr val="000000"/>
              </a:buClr>
              <a:buFont typeface="Wingdings" charset="2"/>
              <a:buChar char=""/>
              <a:tabLst>
                <a:tab pos="1903680" algn="l"/>
              </a:tabLst>
            </a:pPr>
            <a:r>
              <a:rPr lang="en-US" sz="2400" b="1" strike="noStrike" spc="-7">
                <a:solidFill>
                  <a:srgbClr val="000000"/>
                </a:solidFill>
                <a:latin typeface="Arial"/>
                <a:ea typeface="Wingdings"/>
              </a:rPr>
              <a:t>Controle.</a:t>
            </a:r>
            <a:endParaRPr lang="pt-BR" sz="2400" b="0" strike="noStrike" spc="-1">
              <a:solidFill>
                <a:srgbClr val="000000"/>
              </a:solidFill>
              <a:latin typeface="Calibri"/>
            </a:endParaRPr>
          </a:p>
          <a:p>
            <a:pPr>
              <a:lnSpc>
                <a:spcPct val="90000"/>
              </a:lnSpc>
              <a:spcBef>
                <a:spcPts val="1001"/>
              </a:spcBef>
              <a:buNone/>
              <a:tabLst>
                <a:tab pos="1903680" algn="l"/>
              </a:tabLst>
            </a:pPr>
            <a:endParaRPr lang="pt-BR" sz="2400" b="0" strike="noStrike" spc="-1">
              <a:solidFill>
                <a:srgbClr val="000000"/>
              </a:solidFill>
              <a:latin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1" strike="noStrike" spc="69">
                <a:solidFill>
                  <a:srgbClr val="128D9F"/>
                </a:solidFill>
                <a:latin typeface="Calibri"/>
                <a:ea typeface="Calibri"/>
              </a:rPr>
              <a:t>Organização</a:t>
            </a:r>
            <a:br>
              <a:rPr sz="4400"/>
            </a:br>
            <a:endParaRPr lang="pt-BR" sz="4400" b="0" strike="noStrike" spc="-1">
              <a:solidFill>
                <a:srgbClr val="000000"/>
              </a:solidFill>
              <a:latin typeface="Calibri"/>
            </a:endParaRPr>
          </a:p>
        </p:txBody>
      </p:sp>
      <p:sp>
        <p:nvSpPr>
          <p:cNvPr id="238" name="PlaceHolder 2"/>
          <p:cNvSpPr>
            <a:spLocks noGrp="1"/>
          </p:cNvSpPr>
          <p:nvPr>
            <p:ph/>
          </p:nvPr>
        </p:nvSpPr>
        <p:spPr>
          <a:xfrm>
            <a:off x="142560" y="1021320"/>
            <a:ext cx="11922480" cy="5155200"/>
          </a:xfrm>
          <a:prstGeom prst="rect">
            <a:avLst/>
          </a:prstGeom>
          <a:noFill/>
          <a:ln w="0">
            <a:noFill/>
          </a:ln>
        </p:spPr>
        <p:txBody>
          <a:bodyPr anchor="t">
            <a:noAutofit/>
          </a:bodyPr>
          <a:lstStyle/>
          <a:p>
            <a:pPr marL="417240" indent="-343080" algn="just">
              <a:lnSpc>
                <a:spcPct val="150000"/>
              </a:lnSpc>
              <a:spcBef>
                <a:spcPts val="1199"/>
              </a:spcBef>
              <a:buClr>
                <a:srgbClr val="000000"/>
              </a:buClr>
              <a:buFont typeface="Wingdings" charset="2"/>
              <a:buChar char=""/>
            </a:pPr>
            <a:r>
              <a:rPr lang="pt-BR" sz="2400" b="0" strike="noStrike" spc="-1">
                <a:solidFill>
                  <a:srgbClr val="000000"/>
                </a:solidFill>
                <a:latin typeface="Calibri"/>
                <a:ea typeface="Calibri"/>
              </a:rPr>
              <a:t>É</a:t>
            </a:r>
            <a:r>
              <a:rPr lang="pt-BR" sz="2400" b="0" strike="noStrike" spc="208">
                <a:solidFill>
                  <a:srgbClr val="000000"/>
                </a:solidFill>
                <a:latin typeface="Calibri"/>
                <a:ea typeface="Calibri"/>
              </a:rPr>
              <a:t> </a:t>
            </a:r>
            <a:r>
              <a:rPr lang="pt-BR" sz="2400" b="0" strike="noStrike" spc="-1">
                <a:solidFill>
                  <a:srgbClr val="000000"/>
                </a:solidFill>
                <a:latin typeface="Calibri"/>
                <a:ea typeface="Calibri"/>
              </a:rPr>
              <a:t>a</a:t>
            </a:r>
            <a:r>
              <a:rPr lang="pt-BR" sz="2400" b="0" strike="noStrike" spc="208">
                <a:solidFill>
                  <a:srgbClr val="000000"/>
                </a:solidFill>
                <a:latin typeface="Calibri"/>
                <a:ea typeface="Calibri"/>
              </a:rPr>
              <a:t> </a:t>
            </a:r>
            <a:r>
              <a:rPr lang="pt-BR" sz="2400" b="0" strike="noStrike" spc="-7">
                <a:solidFill>
                  <a:srgbClr val="000000"/>
                </a:solidFill>
                <a:latin typeface="Calibri"/>
                <a:ea typeface="Calibri"/>
              </a:rPr>
              <a:t>alocação</a:t>
            </a:r>
            <a:r>
              <a:rPr lang="pt-BR" sz="2400" b="0" strike="noStrike" spc="208">
                <a:solidFill>
                  <a:srgbClr val="000000"/>
                </a:solidFill>
                <a:latin typeface="Calibri"/>
                <a:ea typeface="Calibri"/>
              </a:rPr>
              <a:t> </a:t>
            </a:r>
            <a:r>
              <a:rPr lang="pt-BR" sz="2400" b="0" strike="noStrike" spc="-7">
                <a:solidFill>
                  <a:srgbClr val="000000"/>
                </a:solidFill>
                <a:latin typeface="Calibri"/>
                <a:ea typeface="Calibri"/>
              </a:rPr>
              <a:t>dos</a:t>
            </a:r>
            <a:r>
              <a:rPr lang="pt-BR" sz="2400" b="0" strike="noStrike" spc="208">
                <a:solidFill>
                  <a:srgbClr val="000000"/>
                </a:solidFill>
                <a:latin typeface="Calibri"/>
                <a:ea typeface="Calibri"/>
              </a:rPr>
              <a:t> </a:t>
            </a:r>
            <a:r>
              <a:rPr lang="pt-BR" sz="2400" b="0" strike="noStrike" spc="-7">
                <a:solidFill>
                  <a:srgbClr val="000000"/>
                </a:solidFill>
                <a:latin typeface="Calibri"/>
                <a:ea typeface="Calibri"/>
              </a:rPr>
              <a:t>recursos</a:t>
            </a:r>
            <a:r>
              <a:rPr lang="pt-BR" sz="2400" b="0" strike="noStrike" spc="208">
                <a:solidFill>
                  <a:srgbClr val="000000"/>
                </a:solidFill>
                <a:latin typeface="Calibri"/>
                <a:ea typeface="Calibri"/>
              </a:rPr>
              <a:t> </a:t>
            </a:r>
            <a:r>
              <a:rPr lang="pt-BR" sz="2400" b="0" strike="noStrike" spc="-7">
                <a:solidFill>
                  <a:srgbClr val="000000"/>
                </a:solidFill>
                <a:latin typeface="Calibri"/>
                <a:ea typeface="Calibri"/>
              </a:rPr>
              <a:t>existentes,</a:t>
            </a:r>
            <a:r>
              <a:rPr lang="pt-BR" sz="2400" b="0" strike="noStrike" spc="194">
                <a:solidFill>
                  <a:srgbClr val="000000"/>
                </a:solidFill>
                <a:latin typeface="Calibri"/>
                <a:ea typeface="Calibri"/>
              </a:rPr>
              <a:t> </a:t>
            </a:r>
            <a:r>
              <a:rPr lang="pt-BR" sz="2400" b="0" strike="noStrike" spc="-1">
                <a:solidFill>
                  <a:srgbClr val="000000"/>
                </a:solidFill>
                <a:latin typeface="Calibri"/>
                <a:ea typeface="Calibri"/>
              </a:rPr>
              <a:t>a</a:t>
            </a:r>
            <a:r>
              <a:rPr lang="pt-BR" sz="2400" b="0" strike="noStrike" spc="194">
                <a:solidFill>
                  <a:srgbClr val="000000"/>
                </a:solidFill>
                <a:latin typeface="Calibri"/>
                <a:ea typeface="Calibri"/>
              </a:rPr>
              <a:t> </a:t>
            </a:r>
            <a:r>
              <a:rPr lang="pt-BR" sz="2400" b="0" strike="noStrike" spc="-7">
                <a:solidFill>
                  <a:srgbClr val="000000"/>
                </a:solidFill>
                <a:latin typeface="Calibri"/>
                <a:ea typeface="Calibri"/>
              </a:rPr>
              <a:t>realização</a:t>
            </a:r>
            <a:r>
              <a:rPr lang="pt-BR" sz="2400" b="0" strike="noStrike" spc="208">
                <a:solidFill>
                  <a:srgbClr val="000000"/>
                </a:solidFill>
                <a:latin typeface="Calibri"/>
                <a:ea typeface="Calibri"/>
              </a:rPr>
              <a:t> </a:t>
            </a:r>
            <a:r>
              <a:rPr lang="pt-BR" sz="2400" b="0" strike="noStrike" spc="-7">
                <a:solidFill>
                  <a:srgbClr val="000000"/>
                </a:solidFill>
                <a:latin typeface="Calibri"/>
                <a:ea typeface="Calibri"/>
              </a:rPr>
              <a:t>do</a:t>
            </a:r>
            <a:r>
              <a:rPr lang="pt-BR" sz="2400" b="0" strike="noStrike" spc="208">
                <a:solidFill>
                  <a:srgbClr val="000000"/>
                </a:solidFill>
                <a:latin typeface="Calibri"/>
                <a:ea typeface="Calibri"/>
              </a:rPr>
              <a:t> </a:t>
            </a:r>
            <a:r>
              <a:rPr lang="pt-BR" sz="2400" b="0" strike="noStrike" spc="-7">
                <a:solidFill>
                  <a:srgbClr val="000000"/>
                </a:solidFill>
                <a:latin typeface="Calibri"/>
                <a:ea typeface="Calibri"/>
              </a:rPr>
              <a:t>processo</a:t>
            </a:r>
            <a:r>
              <a:rPr lang="pt-BR" sz="2400" b="0" strike="noStrike" spc="194">
                <a:solidFill>
                  <a:srgbClr val="000000"/>
                </a:solidFill>
                <a:latin typeface="Calibri"/>
                <a:ea typeface="Calibri"/>
              </a:rPr>
              <a:t> </a:t>
            </a:r>
            <a:r>
              <a:rPr lang="pt-BR" sz="2400" b="0" strike="noStrike" spc="-1">
                <a:solidFill>
                  <a:srgbClr val="000000"/>
                </a:solidFill>
                <a:latin typeface="Calibri"/>
                <a:ea typeface="Calibri"/>
              </a:rPr>
              <a:t>de</a:t>
            </a:r>
            <a:r>
              <a:rPr lang="pt-BR" sz="2400" b="0" strike="noStrike" spc="194">
                <a:solidFill>
                  <a:srgbClr val="000000"/>
                </a:solidFill>
                <a:latin typeface="Calibri"/>
                <a:ea typeface="Calibri"/>
              </a:rPr>
              <a:t> </a:t>
            </a:r>
            <a:r>
              <a:rPr lang="pt-BR" sz="2400" b="0" strike="noStrike" spc="-7">
                <a:solidFill>
                  <a:srgbClr val="000000"/>
                </a:solidFill>
                <a:latin typeface="Calibri"/>
                <a:ea typeface="Calibri"/>
              </a:rPr>
              <a:t>forma</a:t>
            </a:r>
            <a:r>
              <a:rPr lang="pt-BR" sz="2400" b="0" strike="noStrike" spc="208">
                <a:solidFill>
                  <a:srgbClr val="000000"/>
                </a:solidFill>
                <a:latin typeface="Calibri"/>
                <a:ea typeface="Calibri"/>
              </a:rPr>
              <a:t> </a:t>
            </a:r>
            <a:r>
              <a:rPr lang="pt-BR" sz="2400" b="0" strike="noStrike" spc="-7">
                <a:solidFill>
                  <a:srgbClr val="000000"/>
                </a:solidFill>
                <a:latin typeface="Calibri"/>
                <a:ea typeface="Calibri"/>
              </a:rPr>
              <a:t>equalizada.</a:t>
            </a:r>
            <a:r>
              <a:rPr lang="pt-BR" sz="2400" b="0" strike="noStrike" spc="313">
                <a:solidFill>
                  <a:srgbClr val="000000"/>
                </a:solidFill>
                <a:latin typeface="Calibri"/>
                <a:ea typeface="Calibri"/>
              </a:rPr>
              <a:t> </a:t>
            </a:r>
            <a:r>
              <a:rPr lang="pt-BR" sz="2400" b="0" strike="noStrike" spc="-7">
                <a:solidFill>
                  <a:srgbClr val="000000"/>
                </a:solidFill>
                <a:latin typeface="Calibri"/>
                <a:ea typeface="Calibri"/>
              </a:rPr>
              <a:t>Conceitua-se</a:t>
            </a:r>
            <a:r>
              <a:rPr lang="pt-BR" sz="2400" b="0" strike="noStrike" spc="63">
                <a:solidFill>
                  <a:srgbClr val="000000"/>
                </a:solidFill>
                <a:latin typeface="Calibri"/>
                <a:ea typeface="Calibri"/>
              </a:rPr>
              <a:t> </a:t>
            </a:r>
            <a:r>
              <a:rPr lang="pt-BR" sz="2400" b="0" strike="noStrike" spc="-7">
                <a:solidFill>
                  <a:srgbClr val="000000"/>
                </a:solidFill>
                <a:latin typeface="Calibri"/>
                <a:ea typeface="Calibri"/>
              </a:rPr>
              <a:t>também</a:t>
            </a:r>
            <a:r>
              <a:rPr lang="pt-BR" sz="2400" b="0" strike="noStrike" spc="83">
                <a:solidFill>
                  <a:srgbClr val="000000"/>
                </a:solidFill>
                <a:latin typeface="Calibri"/>
                <a:ea typeface="Calibri"/>
              </a:rPr>
              <a:t> </a:t>
            </a:r>
            <a:r>
              <a:rPr lang="pt-BR" sz="2400" b="0" strike="noStrike" spc="-12">
                <a:solidFill>
                  <a:srgbClr val="000000"/>
                </a:solidFill>
                <a:latin typeface="Calibri"/>
                <a:ea typeface="Calibri"/>
              </a:rPr>
              <a:t>como</a:t>
            </a:r>
            <a:r>
              <a:rPr lang="pt-BR" sz="2400" b="0" strike="noStrike" spc="83">
                <a:solidFill>
                  <a:srgbClr val="000000"/>
                </a:solidFill>
                <a:latin typeface="Calibri"/>
                <a:ea typeface="Calibri"/>
              </a:rPr>
              <a:t> </a:t>
            </a:r>
            <a:r>
              <a:rPr lang="pt-BR" sz="2400" b="0" strike="noStrike" spc="-1">
                <a:solidFill>
                  <a:srgbClr val="000000"/>
                </a:solidFill>
                <a:latin typeface="Calibri"/>
                <a:ea typeface="Calibri"/>
              </a:rPr>
              <a:t>a</a:t>
            </a:r>
            <a:r>
              <a:rPr lang="pt-BR" sz="2400" b="0" strike="noStrike" spc="69">
                <a:solidFill>
                  <a:srgbClr val="000000"/>
                </a:solidFill>
                <a:latin typeface="Calibri"/>
                <a:ea typeface="Calibri"/>
              </a:rPr>
              <a:t> </a:t>
            </a:r>
            <a:r>
              <a:rPr lang="pt-BR" sz="2400" b="0" strike="noStrike" spc="-7">
                <a:solidFill>
                  <a:srgbClr val="000000"/>
                </a:solidFill>
                <a:latin typeface="Calibri"/>
                <a:ea typeface="Calibri"/>
              </a:rPr>
              <a:t>arrumação</a:t>
            </a:r>
            <a:r>
              <a:rPr lang="pt-BR" sz="2400" b="0" strike="noStrike" spc="83">
                <a:solidFill>
                  <a:srgbClr val="000000"/>
                </a:solidFill>
                <a:latin typeface="Calibri"/>
                <a:ea typeface="Calibri"/>
              </a:rPr>
              <a:t> </a:t>
            </a:r>
            <a:r>
              <a:rPr lang="pt-BR" sz="2400" b="0" strike="noStrike" spc="-7">
                <a:solidFill>
                  <a:srgbClr val="000000"/>
                </a:solidFill>
                <a:latin typeface="Calibri"/>
                <a:ea typeface="Calibri"/>
              </a:rPr>
              <a:t>de</a:t>
            </a:r>
            <a:r>
              <a:rPr lang="pt-BR" sz="2400" b="0" strike="noStrike" spc="83">
                <a:solidFill>
                  <a:srgbClr val="000000"/>
                </a:solidFill>
                <a:latin typeface="Calibri"/>
                <a:ea typeface="Calibri"/>
              </a:rPr>
              <a:t> </a:t>
            </a:r>
            <a:r>
              <a:rPr lang="pt-BR" sz="2400" b="0" strike="noStrike" spc="-7">
                <a:solidFill>
                  <a:srgbClr val="000000"/>
                </a:solidFill>
                <a:latin typeface="Calibri"/>
                <a:ea typeface="Calibri"/>
              </a:rPr>
              <a:t>forma</a:t>
            </a:r>
            <a:r>
              <a:rPr lang="pt-BR" sz="2400" b="0" strike="noStrike" spc="77">
                <a:solidFill>
                  <a:srgbClr val="000000"/>
                </a:solidFill>
                <a:latin typeface="Calibri"/>
                <a:ea typeface="Calibri"/>
              </a:rPr>
              <a:t> </a:t>
            </a:r>
            <a:r>
              <a:rPr lang="pt-BR" sz="2400" b="0" strike="noStrike" spc="-7">
                <a:solidFill>
                  <a:srgbClr val="000000"/>
                </a:solidFill>
                <a:latin typeface="Calibri"/>
                <a:ea typeface="Calibri"/>
              </a:rPr>
              <a:t>consciente,</a:t>
            </a:r>
            <a:r>
              <a:rPr lang="pt-BR" sz="2400" b="0" strike="noStrike" spc="72">
                <a:solidFill>
                  <a:srgbClr val="000000"/>
                </a:solidFill>
                <a:latin typeface="Calibri"/>
                <a:ea typeface="Calibri"/>
              </a:rPr>
              <a:t> </a:t>
            </a:r>
            <a:r>
              <a:rPr lang="pt-BR" sz="2400" b="0" strike="noStrike" spc="-7">
                <a:solidFill>
                  <a:srgbClr val="000000"/>
                </a:solidFill>
                <a:latin typeface="Calibri"/>
                <a:ea typeface="Calibri"/>
              </a:rPr>
              <a:t>ordenada.</a:t>
            </a:r>
            <a:endParaRPr lang="pt-BR" sz="2400" b="0" strike="noStrike" spc="-1">
              <a:solidFill>
                <a:srgbClr val="000000"/>
              </a:solidFill>
              <a:latin typeface="Calibri"/>
            </a:endParaRPr>
          </a:p>
          <a:p>
            <a:pPr algn="just">
              <a:lnSpc>
                <a:spcPct val="150000"/>
              </a:lnSpc>
              <a:spcBef>
                <a:spcPts val="1199"/>
              </a:spcBef>
              <a:buNone/>
            </a:pPr>
            <a:endParaRPr lang="pt-BR" sz="2400" b="0" strike="noStrike" spc="-1">
              <a:solidFill>
                <a:srgbClr val="000000"/>
              </a:solidFill>
              <a:latin typeface="Calibri"/>
            </a:endParaRPr>
          </a:p>
          <a:p>
            <a:pPr marL="417240" indent="-343080" algn="just">
              <a:lnSpc>
                <a:spcPct val="149000"/>
              </a:lnSpc>
              <a:spcBef>
                <a:spcPts val="1001"/>
              </a:spcBef>
              <a:buClr>
                <a:srgbClr val="000000"/>
              </a:buClr>
              <a:buFont typeface="Wingdings" charset="2"/>
              <a:buChar char=""/>
            </a:pPr>
            <a:r>
              <a:rPr lang="pt-BR" sz="2400" b="0" strike="noStrike" spc="-7">
                <a:solidFill>
                  <a:srgbClr val="000000"/>
                </a:solidFill>
                <a:latin typeface="Calibri"/>
                <a:ea typeface="Calibri"/>
              </a:rPr>
              <a:t>Considera-se</a:t>
            </a:r>
            <a:r>
              <a:rPr lang="pt-BR" sz="2400" b="0" strike="noStrike" spc="194">
                <a:solidFill>
                  <a:srgbClr val="000000"/>
                </a:solidFill>
                <a:latin typeface="Calibri"/>
                <a:ea typeface="Calibri"/>
              </a:rPr>
              <a:t> </a:t>
            </a:r>
            <a:r>
              <a:rPr lang="pt-BR" sz="2400" b="0" strike="noStrike" spc="-1">
                <a:solidFill>
                  <a:srgbClr val="000000"/>
                </a:solidFill>
                <a:latin typeface="Calibri"/>
                <a:ea typeface="Calibri"/>
              </a:rPr>
              <a:t>a</a:t>
            </a:r>
            <a:r>
              <a:rPr lang="pt-BR" sz="2400" b="0" strike="noStrike" spc="194">
                <a:solidFill>
                  <a:srgbClr val="000000"/>
                </a:solidFill>
                <a:latin typeface="Calibri"/>
                <a:ea typeface="Calibri"/>
              </a:rPr>
              <a:t> </a:t>
            </a:r>
            <a:r>
              <a:rPr lang="pt-BR" sz="2400" b="0" strike="noStrike" spc="-7">
                <a:solidFill>
                  <a:srgbClr val="000000"/>
                </a:solidFill>
                <a:latin typeface="Calibri"/>
                <a:ea typeface="Calibri"/>
              </a:rPr>
              <a:t>organização,</a:t>
            </a:r>
            <a:r>
              <a:rPr lang="pt-BR" sz="2400" b="0" strike="noStrike" spc="194">
                <a:solidFill>
                  <a:srgbClr val="000000"/>
                </a:solidFill>
                <a:latin typeface="Calibri"/>
                <a:ea typeface="Calibri"/>
              </a:rPr>
              <a:t> </a:t>
            </a:r>
            <a:r>
              <a:rPr lang="pt-BR" sz="2400" b="0" strike="noStrike" spc="-1">
                <a:solidFill>
                  <a:srgbClr val="000000"/>
                </a:solidFill>
                <a:latin typeface="Calibri"/>
                <a:ea typeface="Calibri"/>
              </a:rPr>
              <a:t>um</a:t>
            </a:r>
            <a:r>
              <a:rPr lang="pt-BR" sz="2400" b="0" strike="noStrike" spc="194">
                <a:solidFill>
                  <a:srgbClr val="000000"/>
                </a:solidFill>
                <a:latin typeface="Calibri"/>
                <a:ea typeface="Calibri"/>
              </a:rPr>
              <a:t> </a:t>
            </a:r>
            <a:r>
              <a:rPr lang="pt-BR" sz="2400" b="0" strike="noStrike" spc="-7">
                <a:solidFill>
                  <a:srgbClr val="000000"/>
                </a:solidFill>
                <a:latin typeface="Calibri"/>
                <a:ea typeface="Calibri"/>
              </a:rPr>
              <a:t>dos</a:t>
            </a:r>
            <a:r>
              <a:rPr lang="pt-BR" sz="2400" b="0" strike="noStrike" spc="199">
                <a:solidFill>
                  <a:srgbClr val="000000"/>
                </a:solidFill>
                <a:latin typeface="Calibri"/>
                <a:ea typeface="Calibri"/>
              </a:rPr>
              <a:t> </a:t>
            </a:r>
            <a:r>
              <a:rPr lang="pt-BR" sz="2400" b="0" strike="noStrike" spc="-7">
                <a:solidFill>
                  <a:srgbClr val="000000"/>
                </a:solidFill>
                <a:latin typeface="Calibri"/>
                <a:ea typeface="Calibri"/>
              </a:rPr>
              <a:t>fatores</a:t>
            </a:r>
            <a:r>
              <a:rPr lang="pt-BR" sz="2400" b="0" strike="noStrike" spc="182">
                <a:solidFill>
                  <a:srgbClr val="000000"/>
                </a:solidFill>
                <a:latin typeface="Calibri"/>
                <a:ea typeface="Calibri"/>
              </a:rPr>
              <a:t> </a:t>
            </a:r>
            <a:r>
              <a:rPr lang="pt-BR" sz="2400" b="0" strike="noStrike" spc="-7">
                <a:solidFill>
                  <a:srgbClr val="000000"/>
                </a:solidFill>
                <a:latin typeface="Calibri"/>
                <a:ea typeface="Calibri"/>
              </a:rPr>
              <a:t>principais,</a:t>
            </a:r>
            <a:r>
              <a:rPr lang="pt-BR" sz="2400" b="0" strike="noStrike" spc="194">
                <a:solidFill>
                  <a:srgbClr val="000000"/>
                </a:solidFill>
                <a:latin typeface="Calibri"/>
                <a:ea typeface="Calibri"/>
              </a:rPr>
              <a:t> </a:t>
            </a:r>
            <a:r>
              <a:rPr lang="pt-BR" sz="2400" b="0" strike="noStrike" spc="-7">
                <a:solidFill>
                  <a:srgbClr val="000000"/>
                </a:solidFill>
                <a:latin typeface="Calibri"/>
                <a:ea typeface="Calibri"/>
              </a:rPr>
              <a:t>para</a:t>
            </a:r>
            <a:r>
              <a:rPr lang="pt-BR" sz="2400" b="0" strike="noStrike" spc="194">
                <a:solidFill>
                  <a:srgbClr val="000000"/>
                </a:solidFill>
                <a:latin typeface="Calibri"/>
                <a:ea typeface="Calibri"/>
              </a:rPr>
              <a:t> </a:t>
            </a:r>
            <a:r>
              <a:rPr lang="pt-BR" sz="2400" b="0" strike="noStrike" spc="-1">
                <a:solidFill>
                  <a:srgbClr val="000000"/>
                </a:solidFill>
                <a:latin typeface="Calibri"/>
                <a:ea typeface="Calibri"/>
              </a:rPr>
              <a:t>a</a:t>
            </a:r>
            <a:r>
              <a:rPr lang="pt-BR" sz="2400" b="0" strike="noStrike" spc="194">
                <a:solidFill>
                  <a:srgbClr val="000000"/>
                </a:solidFill>
                <a:latin typeface="Calibri"/>
                <a:ea typeface="Calibri"/>
              </a:rPr>
              <a:t> </a:t>
            </a:r>
            <a:r>
              <a:rPr lang="pt-BR" sz="2400" b="0" strike="noStrike" spc="-7">
                <a:solidFill>
                  <a:srgbClr val="000000"/>
                </a:solidFill>
                <a:latin typeface="Calibri"/>
                <a:ea typeface="Calibri"/>
              </a:rPr>
              <a:t>eficiência</a:t>
            </a:r>
            <a:r>
              <a:rPr lang="pt-BR" sz="2400" b="0" strike="noStrike" spc="199">
                <a:solidFill>
                  <a:srgbClr val="000000"/>
                </a:solidFill>
                <a:latin typeface="Calibri"/>
                <a:ea typeface="Calibri"/>
              </a:rPr>
              <a:t> </a:t>
            </a:r>
            <a:r>
              <a:rPr lang="pt-BR" sz="2400" b="0" strike="noStrike" spc="-1">
                <a:solidFill>
                  <a:srgbClr val="000000"/>
                </a:solidFill>
                <a:latin typeface="Calibri"/>
                <a:ea typeface="Calibri"/>
              </a:rPr>
              <a:t>da</a:t>
            </a:r>
            <a:r>
              <a:rPr lang="pt-BR" sz="2400" b="0" strike="noStrike" spc="194">
                <a:solidFill>
                  <a:srgbClr val="000000"/>
                </a:solidFill>
                <a:latin typeface="Calibri"/>
                <a:ea typeface="Calibri"/>
              </a:rPr>
              <a:t> </a:t>
            </a:r>
            <a:r>
              <a:rPr lang="pt-BR" sz="2400" b="0" strike="noStrike" spc="-7">
                <a:solidFill>
                  <a:srgbClr val="000000"/>
                </a:solidFill>
                <a:latin typeface="Calibri"/>
                <a:ea typeface="Calibri"/>
              </a:rPr>
              <a:t>operação</a:t>
            </a:r>
            <a:r>
              <a:rPr lang="pt-BR" sz="2400" b="0" strike="noStrike" spc="293">
                <a:solidFill>
                  <a:srgbClr val="000000"/>
                </a:solidFill>
                <a:latin typeface="Calibri"/>
                <a:ea typeface="Calibri"/>
              </a:rPr>
              <a:t> </a:t>
            </a:r>
            <a:r>
              <a:rPr lang="pt-BR" sz="2400" b="0" strike="noStrike" spc="-7">
                <a:solidFill>
                  <a:srgbClr val="000000"/>
                </a:solidFill>
                <a:latin typeface="Calibri"/>
                <a:ea typeface="Calibri"/>
              </a:rPr>
              <a:t>como</a:t>
            </a:r>
            <a:r>
              <a:rPr lang="pt-BR" sz="2400" b="0" strike="noStrike" spc="117">
                <a:solidFill>
                  <a:srgbClr val="000000"/>
                </a:solidFill>
                <a:latin typeface="Calibri"/>
                <a:ea typeface="Calibri"/>
              </a:rPr>
              <a:t> </a:t>
            </a:r>
            <a:r>
              <a:rPr lang="pt-BR" sz="2400" b="0" strike="noStrike" spc="-7">
                <a:solidFill>
                  <a:srgbClr val="000000"/>
                </a:solidFill>
                <a:latin typeface="Calibri"/>
                <a:ea typeface="Calibri"/>
              </a:rPr>
              <a:t>também,</a:t>
            </a:r>
            <a:r>
              <a:rPr lang="pt-BR" sz="2400" b="0" strike="noStrike" spc="114">
                <a:solidFill>
                  <a:srgbClr val="000000"/>
                </a:solidFill>
                <a:latin typeface="Calibri"/>
                <a:ea typeface="Calibri"/>
              </a:rPr>
              <a:t> </a:t>
            </a:r>
            <a:r>
              <a:rPr lang="pt-BR" sz="2400" b="0" strike="noStrike" spc="-1">
                <a:solidFill>
                  <a:srgbClr val="000000"/>
                </a:solidFill>
                <a:latin typeface="Calibri"/>
                <a:ea typeface="Calibri"/>
              </a:rPr>
              <a:t>da</a:t>
            </a:r>
            <a:r>
              <a:rPr lang="pt-BR" sz="2400" b="0" strike="noStrike" spc="123">
                <a:solidFill>
                  <a:srgbClr val="000000"/>
                </a:solidFill>
                <a:latin typeface="Calibri"/>
                <a:ea typeface="Calibri"/>
              </a:rPr>
              <a:t> </a:t>
            </a:r>
            <a:r>
              <a:rPr lang="pt-BR" sz="2400" b="0" strike="noStrike" spc="-7">
                <a:solidFill>
                  <a:srgbClr val="000000"/>
                </a:solidFill>
                <a:latin typeface="Calibri"/>
                <a:ea typeface="Calibri"/>
              </a:rPr>
              <a:t>eficácia</a:t>
            </a:r>
            <a:r>
              <a:rPr lang="pt-BR" sz="2400" b="0" strike="noStrike" spc="123">
                <a:solidFill>
                  <a:srgbClr val="000000"/>
                </a:solidFill>
                <a:latin typeface="Calibri"/>
                <a:ea typeface="Calibri"/>
              </a:rPr>
              <a:t> </a:t>
            </a:r>
            <a:r>
              <a:rPr lang="pt-BR" sz="2400" b="0" strike="noStrike" spc="-1">
                <a:solidFill>
                  <a:srgbClr val="000000"/>
                </a:solidFill>
                <a:latin typeface="Calibri"/>
                <a:ea typeface="Calibri"/>
              </a:rPr>
              <a:t>em</a:t>
            </a:r>
            <a:r>
              <a:rPr lang="pt-BR" sz="2400" b="0" strike="noStrike" spc="123">
                <a:solidFill>
                  <a:srgbClr val="000000"/>
                </a:solidFill>
                <a:latin typeface="Calibri"/>
                <a:ea typeface="Calibri"/>
              </a:rPr>
              <a:t> </a:t>
            </a:r>
            <a:r>
              <a:rPr lang="pt-BR" sz="2400" b="0" strike="noStrike" spc="-7">
                <a:solidFill>
                  <a:srgbClr val="000000"/>
                </a:solidFill>
                <a:latin typeface="Calibri"/>
                <a:ea typeface="Calibri"/>
              </a:rPr>
              <a:t>seus</a:t>
            </a:r>
            <a:r>
              <a:rPr lang="pt-BR" sz="2400" b="0" strike="noStrike" spc="109">
                <a:solidFill>
                  <a:srgbClr val="000000"/>
                </a:solidFill>
                <a:latin typeface="Calibri"/>
                <a:ea typeface="Calibri"/>
              </a:rPr>
              <a:t> </a:t>
            </a:r>
            <a:r>
              <a:rPr lang="pt-BR" sz="2400" b="0" strike="noStrike" spc="-7">
                <a:solidFill>
                  <a:srgbClr val="000000"/>
                </a:solidFill>
                <a:latin typeface="Calibri"/>
                <a:ea typeface="Calibri"/>
              </a:rPr>
              <a:t>resultados.</a:t>
            </a:r>
            <a:r>
              <a:rPr lang="pt-BR" sz="2400" b="0" strike="noStrike" spc="109">
                <a:solidFill>
                  <a:srgbClr val="000000"/>
                </a:solidFill>
                <a:latin typeface="Calibri"/>
                <a:ea typeface="Calibri"/>
              </a:rPr>
              <a:t> </a:t>
            </a:r>
            <a:endParaRPr lang="pt-BR" sz="2400" b="0" strike="noStrike" spc="-1">
              <a:solidFill>
                <a:srgbClr val="000000"/>
              </a:solidFill>
              <a:latin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PlaceHolder 1"/>
          <p:cNvSpPr>
            <a:spLocks noGrp="1"/>
          </p:cNvSpPr>
          <p:nvPr>
            <p:ph type="title"/>
          </p:nvPr>
        </p:nvSpPr>
        <p:spPr>
          <a:xfrm>
            <a:off x="838080" y="365040"/>
            <a:ext cx="3163320" cy="315720"/>
          </a:xfrm>
          <a:prstGeom prst="rect">
            <a:avLst/>
          </a:prstGeom>
          <a:noFill/>
          <a:ln w="0">
            <a:noFill/>
          </a:ln>
        </p:spPr>
        <p:txBody>
          <a:bodyPr anchor="ctr">
            <a:normAutofit fontScale="17000"/>
          </a:bodyPr>
          <a:lstStyle/>
          <a:p>
            <a:pPr>
              <a:lnSpc>
                <a:spcPct val="90000"/>
              </a:lnSpc>
              <a:buNone/>
            </a:pPr>
            <a:r>
              <a:rPr lang="en-US" sz="4400" b="1" strike="noStrike" spc="69">
                <a:solidFill>
                  <a:srgbClr val="128D9F"/>
                </a:solidFill>
                <a:latin typeface="Calibri"/>
                <a:ea typeface="Calibri"/>
              </a:rPr>
              <a:t>Direção</a:t>
            </a:r>
            <a:br>
              <a:rPr sz="4400"/>
            </a:br>
            <a:endParaRPr lang="pt-BR" sz="4400" b="0" strike="noStrike" spc="-1">
              <a:solidFill>
                <a:srgbClr val="000000"/>
              </a:solidFill>
              <a:latin typeface="Calibri"/>
            </a:endParaRPr>
          </a:p>
        </p:txBody>
      </p:sp>
      <p:sp>
        <p:nvSpPr>
          <p:cNvPr id="240" name="PlaceHolder 2"/>
          <p:cNvSpPr>
            <a:spLocks noGrp="1"/>
          </p:cNvSpPr>
          <p:nvPr>
            <p:ph/>
          </p:nvPr>
        </p:nvSpPr>
        <p:spPr>
          <a:xfrm>
            <a:off x="356760" y="727200"/>
            <a:ext cx="11451960" cy="6130440"/>
          </a:xfrm>
          <a:prstGeom prst="rect">
            <a:avLst/>
          </a:prstGeom>
          <a:noFill/>
          <a:ln w="0">
            <a:noFill/>
          </a:ln>
        </p:spPr>
        <p:txBody>
          <a:bodyPr anchor="t">
            <a:normAutofit fontScale="99000"/>
          </a:bodyPr>
          <a:lstStyle/>
          <a:p>
            <a:pPr marL="596880" indent="-343080" algn="just">
              <a:lnSpc>
                <a:spcPct val="120000"/>
              </a:lnSpc>
              <a:spcBef>
                <a:spcPts val="1210"/>
              </a:spcBef>
              <a:buClr>
                <a:srgbClr val="000000"/>
              </a:buClr>
              <a:buFont typeface="Courier New"/>
              <a:buChar char="o"/>
            </a:pPr>
            <a:r>
              <a:rPr lang="pt-BR" sz="2400" b="0" strike="noStrike" spc="-1">
                <a:solidFill>
                  <a:srgbClr val="000000"/>
                </a:solidFill>
                <a:latin typeface="Arial"/>
                <a:ea typeface="Calibri"/>
              </a:rPr>
              <a:t>A</a:t>
            </a:r>
            <a:r>
              <a:rPr lang="pt-BR" sz="2400" b="0" strike="noStrike" spc="117">
                <a:solidFill>
                  <a:srgbClr val="000000"/>
                </a:solidFill>
                <a:latin typeface="Arial"/>
                <a:ea typeface="Calibri"/>
              </a:rPr>
              <a:t> </a:t>
            </a:r>
            <a:r>
              <a:rPr lang="pt-BR" sz="2400" b="0" strike="noStrike" spc="-7">
                <a:solidFill>
                  <a:srgbClr val="000000"/>
                </a:solidFill>
                <a:latin typeface="Arial"/>
                <a:ea typeface="Calibri"/>
              </a:rPr>
              <a:t>forma</a:t>
            </a:r>
            <a:r>
              <a:rPr lang="pt-BR" sz="2400" b="0" strike="noStrike" spc="123">
                <a:solidFill>
                  <a:srgbClr val="000000"/>
                </a:solidFill>
                <a:latin typeface="Arial"/>
                <a:ea typeface="Calibri"/>
              </a:rPr>
              <a:t> </a:t>
            </a:r>
            <a:r>
              <a:rPr lang="pt-BR" sz="2400" b="0" strike="noStrike" spc="-7">
                <a:solidFill>
                  <a:srgbClr val="000000"/>
                </a:solidFill>
                <a:latin typeface="Arial"/>
                <a:ea typeface="Calibri"/>
              </a:rPr>
              <a:t>de</a:t>
            </a:r>
            <a:r>
              <a:rPr lang="pt-BR" sz="2400" b="0" strike="noStrike" spc="123">
                <a:solidFill>
                  <a:srgbClr val="000000"/>
                </a:solidFill>
                <a:latin typeface="Arial"/>
                <a:ea typeface="Calibri"/>
              </a:rPr>
              <a:t> </a:t>
            </a:r>
            <a:r>
              <a:rPr lang="pt-BR" sz="2400" b="0" strike="noStrike" spc="-7">
                <a:solidFill>
                  <a:srgbClr val="000000"/>
                </a:solidFill>
                <a:latin typeface="Arial"/>
                <a:ea typeface="Calibri"/>
              </a:rPr>
              <a:t>se</a:t>
            </a:r>
            <a:r>
              <a:rPr lang="pt-BR" sz="2400" b="0" strike="noStrike" spc="123">
                <a:solidFill>
                  <a:srgbClr val="000000"/>
                </a:solidFill>
                <a:latin typeface="Arial"/>
                <a:ea typeface="Calibri"/>
              </a:rPr>
              <a:t> </a:t>
            </a:r>
            <a:r>
              <a:rPr lang="pt-BR" sz="2400" b="0" strike="noStrike" spc="-7">
                <a:solidFill>
                  <a:srgbClr val="000000"/>
                </a:solidFill>
                <a:latin typeface="Arial"/>
                <a:ea typeface="Calibri"/>
              </a:rPr>
              <a:t>convergir</a:t>
            </a:r>
            <a:r>
              <a:rPr lang="pt-BR" sz="2400" b="0" strike="noStrike" spc="114">
                <a:solidFill>
                  <a:srgbClr val="000000"/>
                </a:solidFill>
                <a:latin typeface="Arial"/>
                <a:ea typeface="Calibri"/>
              </a:rPr>
              <a:t> </a:t>
            </a:r>
            <a:r>
              <a:rPr lang="pt-BR" sz="2400" b="0" strike="noStrike" spc="-1">
                <a:solidFill>
                  <a:srgbClr val="000000"/>
                </a:solidFill>
                <a:latin typeface="Arial"/>
                <a:ea typeface="Calibri"/>
              </a:rPr>
              <a:t>aos</a:t>
            </a:r>
            <a:r>
              <a:rPr lang="pt-BR" sz="2400" b="0" strike="noStrike" spc="117">
                <a:solidFill>
                  <a:srgbClr val="000000"/>
                </a:solidFill>
                <a:latin typeface="Arial"/>
                <a:ea typeface="Calibri"/>
              </a:rPr>
              <a:t> </a:t>
            </a:r>
            <a:r>
              <a:rPr lang="pt-BR" sz="2400" b="0" strike="noStrike" spc="-7">
                <a:solidFill>
                  <a:srgbClr val="000000"/>
                </a:solidFill>
                <a:latin typeface="Arial"/>
                <a:ea typeface="Calibri"/>
              </a:rPr>
              <a:t>resultados</a:t>
            </a:r>
            <a:r>
              <a:rPr lang="pt-BR" sz="2400" b="0" strike="noStrike" spc="109">
                <a:solidFill>
                  <a:srgbClr val="000000"/>
                </a:solidFill>
                <a:latin typeface="Arial"/>
                <a:ea typeface="Calibri"/>
              </a:rPr>
              <a:t> </a:t>
            </a:r>
            <a:r>
              <a:rPr lang="pt-BR" sz="2400" b="0" strike="noStrike" spc="-7">
                <a:solidFill>
                  <a:srgbClr val="000000"/>
                </a:solidFill>
                <a:latin typeface="Arial"/>
                <a:ea typeface="Calibri"/>
              </a:rPr>
              <a:t>planejados</a:t>
            </a:r>
            <a:r>
              <a:rPr lang="pt-BR" sz="2400" b="0" strike="noStrike" spc="123">
                <a:solidFill>
                  <a:srgbClr val="000000"/>
                </a:solidFill>
                <a:latin typeface="Arial"/>
                <a:ea typeface="Calibri"/>
              </a:rPr>
              <a:t> </a:t>
            </a:r>
            <a:r>
              <a:rPr lang="pt-BR" sz="2400" b="0" strike="noStrike" spc="-1">
                <a:solidFill>
                  <a:srgbClr val="000000"/>
                </a:solidFill>
                <a:latin typeface="Arial"/>
                <a:ea typeface="Calibri"/>
              </a:rPr>
              <a:t>e</a:t>
            </a:r>
            <a:r>
              <a:rPr lang="pt-BR" sz="2400" b="0" strike="noStrike" spc="109">
                <a:solidFill>
                  <a:srgbClr val="000000"/>
                </a:solidFill>
                <a:latin typeface="Arial"/>
                <a:ea typeface="Calibri"/>
              </a:rPr>
              <a:t> </a:t>
            </a:r>
            <a:r>
              <a:rPr lang="pt-BR" sz="2400" b="0" strike="noStrike" spc="-7">
                <a:solidFill>
                  <a:srgbClr val="000000"/>
                </a:solidFill>
                <a:latin typeface="Arial"/>
                <a:ea typeface="Calibri"/>
              </a:rPr>
              <a:t>propostos</a:t>
            </a:r>
            <a:r>
              <a:rPr lang="pt-BR" sz="2400" b="0" strike="noStrike" spc="114">
                <a:solidFill>
                  <a:srgbClr val="000000"/>
                </a:solidFill>
                <a:latin typeface="Arial"/>
                <a:ea typeface="Calibri"/>
              </a:rPr>
              <a:t> </a:t>
            </a:r>
            <a:r>
              <a:rPr lang="pt-BR" sz="2400" b="0" strike="noStrike" spc="-1">
                <a:solidFill>
                  <a:srgbClr val="000000"/>
                </a:solidFill>
                <a:latin typeface="Arial"/>
                <a:ea typeface="Calibri"/>
              </a:rPr>
              <a:t>é</a:t>
            </a:r>
            <a:r>
              <a:rPr lang="pt-BR" sz="2400" b="0" strike="noStrike" spc="114">
                <a:solidFill>
                  <a:srgbClr val="000000"/>
                </a:solidFill>
                <a:latin typeface="Arial"/>
                <a:ea typeface="Calibri"/>
              </a:rPr>
              <a:t> </a:t>
            </a:r>
            <a:r>
              <a:rPr lang="pt-BR" sz="2400" b="0" strike="noStrike" spc="-1">
                <a:solidFill>
                  <a:srgbClr val="000000"/>
                </a:solidFill>
                <a:latin typeface="Arial"/>
                <a:ea typeface="Calibri"/>
              </a:rPr>
              <a:t>dirigir,</a:t>
            </a:r>
            <a:r>
              <a:rPr lang="pt-BR" sz="2400" b="0" strike="noStrike" spc="109">
                <a:solidFill>
                  <a:srgbClr val="000000"/>
                </a:solidFill>
                <a:latin typeface="Arial"/>
                <a:ea typeface="Calibri"/>
              </a:rPr>
              <a:t> </a:t>
            </a:r>
            <a:r>
              <a:rPr lang="pt-BR" sz="2400" b="0" strike="noStrike" spc="-7">
                <a:solidFill>
                  <a:srgbClr val="000000"/>
                </a:solidFill>
                <a:latin typeface="Arial"/>
                <a:ea typeface="Calibri"/>
              </a:rPr>
              <a:t>criar</a:t>
            </a:r>
            <a:r>
              <a:rPr lang="pt-BR" sz="2400" b="0" strike="noStrike" spc="123">
                <a:solidFill>
                  <a:srgbClr val="000000"/>
                </a:solidFill>
                <a:latin typeface="Arial"/>
                <a:ea typeface="Calibri"/>
              </a:rPr>
              <a:t> </a:t>
            </a:r>
            <a:r>
              <a:rPr lang="pt-BR" sz="2400" b="0" strike="noStrike" spc="-1">
                <a:solidFill>
                  <a:srgbClr val="000000"/>
                </a:solidFill>
                <a:latin typeface="Arial"/>
                <a:ea typeface="Calibri"/>
              </a:rPr>
              <a:t>meios</a:t>
            </a:r>
            <a:r>
              <a:rPr lang="pt-BR" sz="2400" b="0" strike="noStrike" spc="103">
                <a:solidFill>
                  <a:srgbClr val="000000"/>
                </a:solidFill>
                <a:latin typeface="Arial"/>
                <a:ea typeface="Calibri"/>
              </a:rPr>
              <a:t> </a:t>
            </a:r>
            <a:r>
              <a:rPr lang="pt-BR" sz="2400" b="0" strike="noStrike" spc="-7">
                <a:solidFill>
                  <a:srgbClr val="000000"/>
                </a:solidFill>
                <a:latin typeface="Arial"/>
                <a:ea typeface="Calibri"/>
              </a:rPr>
              <a:t>de</a:t>
            </a:r>
            <a:r>
              <a:rPr lang="pt-BR" sz="2400" b="0" strike="noStrike" spc="313">
                <a:solidFill>
                  <a:srgbClr val="000000"/>
                </a:solidFill>
                <a:latin typeface="Arial"/>
                <a:ea typeface="Calibri"/>
              </a:rPr>
              <a:t> </a:t>
            </a:r>
            <a:r>
              <a:rPr lang="pt-BR" sz="2400" b="0" strike="noStrike" spc="-7">
                <a:solidFill>
                  <a:srgbClr val="000000"/>
                </a:solidFill>
                <a:latin typeface="Arial"/>
                <a:ea typeface="Calibri"/>
              </a:rPr>
              <a:t>orientações</a:t>
            </a:r>
            <a:r>
              <a:rPr lang="pt-BR" sz="2400" b="0" strike="noStrike" spc="52">
                <a:solidFill>
                  <a:srgbClr val="000000"/>
                </a:solidFill>
                <a:latin typeface="Arial"/>
                <a:ea typeface="Calibri"/>
              </a:rPr>
              <a:t> </a:t>
            </a:r>
            <a:r>
              <a:rPr lang="pt-BR" sz="2400" b="0" strike="noStrike" spc="-7">
                <a:solidFill>
                  <a:srgbClr val="000000"/>
                </a:solidFill>
                <a:latin typeface="Arial"/>
                <a:ea typeface="Calibri"/>
              </a:rPr>
              <a:t>direcionadas,</a:t>
            </a:r>
            <a:r>
              <a:rPr lang="pt-BR" sz="2400" b="0" strike="noStrike" spc="52">
                <a:solidFill>
                  <a:srgbClr val="000000"/>
                </a:solidFill>
                <a:latin typeface="Arial"/>
                <a:ea typeface="Calibri"/>
              </a:rPr>
              <a:t> </a:t>
            </a:r>
            <a:r>
              <a:rPr lang="pt-BR" sz="2400" b="0" strike="noStrike" spc="-1">
                <a:solidFill>
                  <a:srgbClr val="000000"/>
                </a:solidFill>
                <a:latin typeface="Arial"/>
                <a:ea typeface="Calibri"/>
              </a:rPr>
              <a:t>para</a:t>
            </a:r>
            <a:r>
              <a:rPr lang="pt-BR" sz="2400" b="0" strike="noStrike" spc="52">
                <a:solidFill>
                  <a:srgbClr val="000000"/>
                </a:solidFill>
                <a:latin typeface="Arial"/>
                <a:ea typeface="Calibri"/>
              </a:rPr>
              <a:t> </a:t>
            </a:r>
            <a:r>
              <a:rPr lang="pt-BR" sz="2400" b="0" strike="noStrike" spc="-7">
                <a:solidFill>
                  <a:srgbClr val="000000"/>
                </a:solidFill>
                <a:latin typeface="Arial"/>
                <a:ea typeface="Calibri"/>
              </a:rPr>
              <a:t>que</a:t>
            </a:r>
            <a:r>
              <a:rPr lang="pt-BR" sz="2400" b="0" strike="noStrike" spc="43">
                <a:solidFill>
                  <a:srgbClr val="000000"/>
                </a:solidFill>
                <a:latin typeface="Arial"/>
                <a:ea typeface="Calibri"/>
              </a:rPr>
              <a:t> </a:t>
            </a:r>
            <a:r>
              <a:rPr lang="pt-BR" sz="2400" b="0" strike="noStrike" spc="-1">
                <a:solidFill>
                  <a:srgbClr val="000000"/>
                </a:solidFill>
                <a:latin typeface="Arial"/>
                <a:ea typeface="Calibri"/>
              </a:rPr>
              <a:t>não</a:t>
            </a:r>
            <a:r>
              <a:rPr lang="pt-BR" sz="2400" b="0" strike="noStrike" spc="52">
                <a:solidFill>
                  <a:srgbClr val="000000"/>
                </a:solidFill>
                <a:latin typeface="Arial"/>
                <a:ea typeface="Calibri"/>
              </a:rPr>
              <a:t> </a:t>
            </a:r>
            <a:r>
              <a:rPr lang="pt-BR" sz="2400" b="0" strike="noStrike" spc="-7">
                <a:solidFill>
                  <a:srgbClr val="000000"/>
                </a:solidFill>
                <a:latin typeface="Arial"/>
                <a:ea typeface="Calibri"/>
              </a:rPr>
              <a:t>se</a:t>
            </a:r>
            <a:r>
              <a:rPr lang="pt-BR" sz="2400" b="0" strike="noStrike" spc="43">
                <a:solidFill>
                  <a:srgbClr val="000000"/>
                </a:solidFill>
                <a:latin typeface="Arial"/>
                <a:ea typeface="Calibri"/>
              </a:rPr>
              <a:t> </a:t>
            </a:r>
            <a:r>
              <a:rPr lang="pt-BR" sz="2400" b="0" strike="noStrike" spc="-7">
                <a:solidFill>
                  <a:srgbClr val="000000"/>
                </a:solidFill>
                <a:latin typeface="Arial"/>
                <a:ea typeface="Calibri"/>
              </a:rPr>
              <a:t>perca</a:t>
            </a:r>
            <a:r>
              <a:rPr lang="pt-BR" sz="2400" b="0" strike="noStrike" spc="52">
                <a:solidFill>
                  <a:srgbClr val="000000"/>
                </a:solidFill>
                <a:latin typeface="Arial"/>
                <a:ea typeface="Calibri"/>
              </a:rPr>
              <a:t> </a:t>
            </a:r>
            <a:r>
              <a:rPr lang="pt-BR" sz="2400" b="0" strike="noStrike" spc="-1">
                <a:solidFill>
                  <a:srgbClr val="000000"/>
                </a:solidFill>
                <a:latin typeface="Arial"/>
                <a:ea typeface="Calibri"/>
              </a:rPr>
              <a:t>o</a:t>
            </a:r>
            <a:r>
              <a:rPr lang="pt-BR" sz="2400" b="0" strike="noStrike" spc="52">
                <a:solidFill>
                  <a:srgbClr val="000000"/>
                </a:solidFill>
                <a:latin typeface="Arial"/>
                <a:ea typeface="Calibri"/>
              </a:rPr>
              <a:t> </a:t>
            </a:r>
            <a:r>
              <a:rPr lang="pt-BR" sz="2400" b="0" strike="noStrike" spc="-1">
                <a:solidFill>
                  <a:srgbClr val="000000"/>
                </a:solidFill>
                <a:latin typeface="Arial"/>
                <a:ea typeface="Calibri"/>
              </a:rPr>
              <a:t>rumo</a:t>
            </a:r>
            <a:r>
              <a:rPr lang="pt-BR" sz="2400" b="0" strike="noStrike" spc="49">
                <a:solidFill>
                  <a:srgbClr val="000000"/>
                </a:solidFill>
                <a:latin typeface="Arial"/>
                <a:ea typeface="Calibri"/>
              </a:rPr>
              <a:t> </a:t>
            </a:r>
            <a:r>
              <a:rPr lang="pt-BR" sz="2400" b="0" strike="noStrike" spc="-7">
                <a:solidFill>
                  <a:srgbClr val="000000"/>
                </a:solidFill>
                <a:latin typeface="Arial"/>
                <a:ea typeface="Calibri"/>
              </a:rPr>
              <a:t>ou</a:t>
            </a:r>
            <a:r>
              <a:rPr lang="pt-BR" sz="2400" b="0" strike="noStrike" spc="49">
                <a:solidFill>
                  <a:srgbClr val="000000"/>
                </a:solidFill>
                <a:latin typeface="Arial"/>
                <a:ea typeface="Calibri"/>
              </a:rPr>
              <a:t> </a:t>
            </a:r>
            <a:r>
              <a:rPr lang="pt-BR" sz="2400" b="0" strike="noStrike" spc="-1">
                <a:solidFill>
                  <a:srgbClr val="000000"/>
                </a:solidFill>
                <a:latin typeface="Arial"/>
                <a:ea typeface="Calibri"/>
              </a:rPr>
              <a:t>não</a:t>
            </a:r>
            <a:r>
              <a:rPr lang="pt-BR" sz="2400" b="0" strike="noStrike" spc="52">
                <a:solidFill>
                  <a:srgbClr val="000000"/>
                </a:solidFill>
                <a:latin typeface="Arial"/>
                <a:ea typeface="Calibri"/>
              </a:rPr>
              <a:t> </a:t>
            </a:r>
            <a:r>
              <a:rPr lang="pt-BR" sz="2400" b="0" strike="noStrike" spc="-12">
                <a:solidFill>
                  <a:srgbClr val="000000"/>
                </a:solidFill>
                <a:latin typeface="Arial"/>
                <a:ea typeface="Calibri"/>
              </a:rPr>
              <a:t>se</a:t>
            </a:r>
            <a:r>
              <a:rPr lang="pt-BR" sz="2400" b="0" strike="noStrike" spc="43">
                <a:solidFill>
                  <a:srgbClr val="000000"/>
                </a:solidFill>
                <a:latin typeface="Arial"/>
                <a:ea typeface="Calibri"/>
              </a:rPr>
              <a:t> </a:t>
            </a:r>
            <a:r>
              <a:rPr lang="pt-BR" sz="2400" b="0" strike="noStrike" spc="-1">
                <a:solidFill>
                  <a:srgbClr val="000000"/>
                </a:solidFill>
                <a:latin typeface="Arial"/>
                <a:ea typeface="Calibri"/>
              </a:rPr>
              <a:t>atenda</a:t>
            </a:r>
            <a:r>
              <a:rPr lang="pt-BR" sz="2400" b="0" strike="noStrike" spc="49">
                <a:solidFill>
                  <a:srgbClr val="000000"/>
                </a:solidFill>
                <a:latin typeface="Arial"/>
                <a:ea typeface="Calibri"/>
              </a:rPr>
              <a:t> </a:t>
            </a:r>
            <a:r>
              <a:rPr lang="pt-BR" sz="2400" b="0" strike="noStrike" spc="-1">
                <a:solidFill>
                  <a:srgbClr val="000000"/>
                </a:solidFill>
                <a:latin typeface="Arial"/>
                <a:ea typeface="Calibri"/>
              </a:rPr>
              <a:t>às</a:t>
            </a:r>
            <a:r>
              <a:rPr lang="pt-BR" sz="2400" b="0" strike="noStrike" spc="43">
                <a:solidFill>
                  <a:srgbClr val="000000"/>
                </a:solidFill>
                <a:latin typeface="Arial"/>
                <a:ea typeface="Calibri"/>
              </a:rPr>
              <a:t> </a:t>
            </a:r>
            <a:r>
              <a:rPr lang="pt-BR" sz="2400" b="0" strike="noStrike" spc="-7">
                <a:solidFill>
                  <a:srgbClr val="000000"/>
                </a:solidFill>
                <a:latin typeface="Arial"/>
                <a:ea typeface="Calibri"/>
              </a:rPr>
              <a:t>normas</a:t>
            </a:r>
            <a:r>
              <a:rPr lang="pt-BR" sz="2400" b="0" strike="noStrike" spc="253">
                <a:solidFill>
                  <a:srgbClr val="000000"/>
                </a:solidFill>
                <a:latin typeface="Arial"/>
                <a:ea typeface="Calibri"/>
              </a:rPr>
              <a:t> </a:t>
            </a:r>
            <a:r>
              <a:rPr lang="pt-BR" sz="2400" b="0" strike="noStrike" spc="-1">
                <a:solidFill>
                  <a:srgbClr val="000000"/>
                </a:solidFill>
                <a:latin typeface="Arial"/>
                <a:ea typeface="Calibri"/>
              </a:rPr>
              <a:t>especificadas</a:t>
            </a:r>
            <a:r>
              <a:rPr lang="pt-BR" sz="2400" b="0" strike="noStrike" spc="-21">
                <a:solidFill>
                  <a:srgbClr val="000000"/>
                </a:solidFill>
                <a:latin typeface="Arial"/>
                <a:ea typeface="Calibri"/>
              </a:rPr>
              <a:t> </a:t>
            </a:r>
            <a:r>
              <a:rPr lang="pt-BR" sz="2400" b="0" strike="noStrike" spc="-7">
                <a:solidFill>
                  <a:srgbClr val="000000"/>
                </a:solidFill>
                <a:latin typeface="Arial"/>
                <a:ea typeface="Calibri"/>
              </a:rPr>
              <a:t>para </a:t>
            </a:r>
            <a:r>
              <a:rPr lang="pt-BR" sz="2400" b="0" strike="noStrike" spc="-1">
                <a:solidFill>
                  <a:srgbClr val="000000"/>
                </a:solidFill>
                <a:latin typeface="Arial"/>
                <a:ea typeface="Calibri"/>
              </a:rPr>
              <a:t>a</a:t>
            </a:r>
            <a:r>
              <a:rPr lang="pt-BR" sz="2400" b="0" strike="noStrike" spc="-21">
                <a:solidFill>
                  <a:srgbClr val="000000"/>
                </a:solidFill>
                <a:latin typeface="Arial"/>
                <a:ea typeface="Calibri"/>
              </a:rPr>
              <a:t> </a:t>
            </a:r>
            <a:r>
              <a:rPr lang="pt-BR" sz="2400" b="0" strike="noStrike" spc="-7">
                <a:solidFill>
                  <a:srgbClr val="000000"/>
                </a:solidFill>
                <a:latin typeface="Arial"/>
                <a:ea typeface="Calibri"/>
              </a:rPr>
              <a:t>realização</a:t>
            </a:r>
            <a:r>
              <a:rPr lang="pt-BR" sz="2400" b="0" strike="noStrike" spc="-12">
                <a:solidFill>
                  <a:srgbClr val="000000"/>
                </a:solidFill>
                <a:latin typeface="Arial"/>
                <a:ea typeface="Calibri"/>
              </a:rPr>
              <a:t> </a:t>
            </a:r>
            <a:r>
              <a:rPr lang="pt-BR" sz="2400" b="0" strike="noStrike" spc="-1">
                <a:solidFill>
                  <a:srgbClr val="000000"/>
                </a:solidFill>
                <a:latin typeface="Arial"/>
                <a:ea typeface="Calibri"/>
              </a:rPr>
              <a:t>do</a:t>
            </a:r>
            <a:r>
              <a:rPr lang="pt-BR" sz="2400" b="0" strike="noStrike" spc="-15">
                <a:solidFill>
                  <a:srgbClr val="000000"/>
                </a:solidFill>
                <a:latin typeface="Arial"/>
                <a:ea typeface="Calibri"/>
              </a:rPr>
              <a:t> </a:t>
            </a:r>
            <a:r>
              <a:rPr lang="pt-BR" sz="2400" b="0" strike="noStrike" spc="-7">
                <a:solidFill>
                  <a:srgbClr val="000000"/>
                </a:solidFill>
                <a:latin typeface="Arial"/>
                <a:ea typeface="Calibri"/>
              </a:rPr>
              <a:t>processo.</a:t>
            </a:r>
            <a:endParaRPr lang="pt-BR" sz="2400" b="0" strike="noStrike" spc="-1">
              <a:solidFill>
                <a:srgbClr val="000000"/>
              </a:solidFill>
              <a:latin typeface="Calibri"/>
            </a:endParaRPr>
          </a:p>
          <a:p>
            <a:pPr algn="just">
              <a:lnSpc>
                <a:spcPct val="120000"/>
              </a:lnSpc>
              <a:spcBef>
                <a:spcPts val="1210"/>
              </a:spcBef>
              <a:buNone/>
            </a:pPr>
            <a:endParaRPr lang="pt-BR" sz="2400" b="0" strike="noStrike" spc="-1">
              <a:solidFill>
                <a:srgbClr val="000000"/>
              </a:solidFill>
              <a:latin typeface="Calibri"/>
            </a:endParaRPr>
          </a:p>
          <a:p>
            <a:pPr marL="596880" indent="-343080" algn="just">
              <a:lnSpc>
                <a:spcPct val="120000"/>
              </a:lnSpc>
              <a:spcBef>
                <a:spcPts val="601"/>
              </a:spcBef>
              <a:buClr>
                <a:srgbClr val="000000"/>
              </a:buClr>
              <a:buFont typeface="Courier New"/>
              <a:buChar char="o"/>
            </a:pPr>
            <a:r>
              <a:rPr lang="pt-BR" sz="2400" b="0" strike="noStrike" spc="-1">
                <a:solidFill>
                  <a:srgbClr val="000000"/>
                </a:solidFill>
                <a:latin typeface="Arial"/>
                <a:ea typeface="Calibri"/>
              </a:rPr>
              <a:t>dirigir</a:t>
            </a:r>
            <a:r>
              <a:rPr lang="pt-BR" sz="2400" b="0" strike="noStrike" spc="214">
                <a:solidFill>
                  <a:srgbClr val="000000"/>
                </a:solidFill>
                <a:latin typeface="Arial"/>
                <a:ea typeface="Calibri"/>
              </a:rPr>
              <a:t> </a:t>
            </a:r>
            <a:r>
              <a:rPr lang="pt-BR" sz="2400" b="0" strike="noStrike" spc="-1">
                <a:solidFill>
                  <a:srgbClr val="000000"/>
                </a:solidFill>
                <a:latin typeface="Arial"/>
                <a:ea typeface="Calibri"/>
              </a:rPr>
              <a:t>é</a:t>
            </a:r>
            <a:r>
              <a:rPr lang="pt-BR" sz="2400" b="0" strike="noStrike" spc="233">
                <a:solidFill>
                  <a:srgbClr val="000000"/>
                </a:solidFill>
                <a:latin typeface="Arial"/>
                <a:ea typeface="Calibri"/>
              </a:rPr>
              <a:t> </a:t>
            </a:r>
            <a:r>
              <a:rPr lang="pt-BR" sz="2400" b="0" strike="noStrike" spc="-1">
                <a:solidFill>
                  <a:srgbClr val="000000"/>
                </a:solidFill>
                <a:latin typeface="Arial"/>
                <a:ea typeface="Calibri"/>
              </a:rPr>
              <a:t>moldar</a:t>
            </a:r>
            <a:r>
              <a:rPr lang="pt-BR" sz="2400" b="0" strike="noStrike" spc="219">
                <a:solidFill>
                  <a:srgbClr val="000000"/>
                </a:solidFill>
                <a:latin typeface="Arial"/>
                <a:ea typeface="Calibri"/>
              </a:rPr>
              <a:t> </a:t>
            </a:r>
            <a:r>
              <a:rPr lang="pt-BR" sz="2400" b="0" strike="noStrike" spc="-1">
                <a:solidFill>
                  <a:srgbClr val="000000"/>
                </a:solidFill>
                <a:latin typeface="Arial"/>
                <a:ea typeface="Calibri"/>
              </a:rPr>
              <a:t>a</a:t>
            </a:r>
            <a:r>
              <a:rPr lang="pt-BR" sz="2400" b="0" strike="noStrike" spc="228">
                <a:solidFill>
                  <a:srgbClr val="000000"/>
                </a:solidFill>
                <a:latin typeface="Arial"/>
                <a:ea typeface="Calibri"/>
              </a:rPr>
              <a:t> </a:t>
            </a:r>
            <a:r>
              <a:rPr lang="pt-BR" sz="2400" b="0" strike="noStrike" spc="-7">
                <a:solidFill>
                  <a:srgbClr val="000000"/>
                </a:solidFill>
                <a:latin typeface="Arial"/>
                <a:ea typeface="Calibri"/>
              </a:rPr>
              <a:t>cooperação</a:t>
            </a:r>
            <a:r>
              <a:rPr lang="pt-BR" sz="2400" b="0" strike="noStrike" spc="219">
                <a:solidFill>
                  <a:srgbClr val="000000"/>
                </a:solidFill>
                <a:latin typeface="Arial"/>
                <a:ea typeface="Calibri"/>
              </a:rPr>
              <a:t> </a:t>
            </a:r>
            <a:r>
              <a:rPr lang="pt-BR" sz="2400" b="0" strike="noStrike" spc="-7">
                <a:solidFill>
                  <a:srgbClr val="000000"/>
                </a:solidFill>
                <a:latin typeface="Arial"/>
                <a:ea typeface="Calibri"/>
              </a:rPr>
              <a:t>entre</a:t>
            </a:r>
            <a:r>
              <a:rPr lang="pt-BR" sz="2400" b="0" strike="noStrike" spc="233">
                <a:solidFill>
                  <a:srgbClr val="000000"/>
                </a:solidFill>
                <a:latin typeface="Arial"/>
                <a:ea typeface="Calibri"/>
              </a:rPr>
              <a:t> </a:t>
            </a:r>
            <a:r>
              <a:rPr lang="pt-BR" sz="2400" b="0" strike="noStrike" spc="-7">
                <a:solidFill>
                  <a:srgbClr val="000000"/>
                </a:solidFill>
                <a:latin typeface="Arial"/>
                <a:ea typeface="Calibri"/>
              </a:rPr>
              <a:t>todos</a:t>
            </a:r>
            <a:r>
              <a:rPr lang="pt-BR" sz="2400" b="0" strike="noStrike" spc="233">
                <a:solidFill>
                  <a:srgbClr val="000000"/>
                </a:solidFill>
                <a:latin typeface="Arial"/>
                <a:ea typeface="Calibri"/>
              </a:rPr>
              <a:t> </a:t>
            </a:r>
            <a:r>
              <a:rPr lang="pt-BR" sz="2400" b="0" strike="noStrike" spc="-1">
                <a:solidFill>
                  <a:srgbClr val="000000"/>
                </a:solidFill>
                <a:latin typeface="Arial"/>
                <a:ea typeface="Calibri"/>
              </a:rPr>
              <a:t>e</a:t>
            </a:r>
            <a:r>
              <a:rPr lang="pt-BR" sz="2400" b="0" strike="noStrike" spc="219">
                <a:solidFill>
                  <a:srgbClr val="000000"/>
                </a:solidFill>
                <a:latin typeface="Arial"/>
                <a:ea typeface="Calibri"/>
              </a:rPr>
              <a:t> </a:t>
            </a:r>
            <a:r>
              <a:rPr lang="pt-BR" sz="2400" b="0" strike="noStrike" spc="-1">
                <a:solidFill>
                  <a:srgbClr val="000000"/>
                </a:solidFill>
                <a:latin typeface="Arial"/>
                <a:ea typeface="Calibri"/>
              </a:rPr>
              <a:t>a</a:t>
            </a:r>
            <a:r>
              <a:rPr lang="pt-BR" sz="2400" b="0" strike="noStrike" spc="228">
                <a:solidFill>
                  <a:srgbClr val="000000"/>
                </a:solidFill>
                <a:latin typeface="Arial"/>
                <a:ea typeface="Calibri"/>
              </a:rPr>
              <a:t> </a:t>
            </a:r>
            <a:r>
              <a:rPr lang="pt-BR" sz="2400" b="0" strike="noStrike" spc="-7">
                <a:solidFill>
                  <a:srgbClr val="000000"/>
                </a:solidFill>
                <a:latin typeface="Arial"/>
                <a:ea typeface="Calibri"/>
              </a:rPr>
              <a:t>utilização</a:t>
            </a:r>
            <a:r>
              <a:rPr lang="pt-BR" sz="2400" b="0" strike="noStrike" spc="233">
                <a:solidFill>
                  <a:srgbClr val="000000"/>
                </a:solidFill>
                <a:latin typeface="Arial"/>
                <a:ea typeface="Calibri"/>
              </a:rPr>
              <a:t> </a:t>
            </a:r>
            <a:r>
              <a:rPr lang="pt-BR" sz="2400" b="0" strike="noStrike" spc="-1">
                <a:solidFill>
                  <a:srgbClr val="000000"/>
                </a:solidFill>
                <a:latin typeface="Arial"/>
                <a:ea typeface="Calibri"/>
              </a:rPr>
              <a:t>correta</a:t>
            </a:r>
            <a:r>
              <a:rPr lang="pt-BR" sz="2400" b="0" strike="noStrike" spc="219">
                <a:solidFill>
                  <a:srgbClr val="000000"/>
                </a:solidFill>
                <a:latin typeface="Arial"/>
                <a:ea typeface="Calibri"/>
              </a:rPr>
              <a:t> </a:t>
            </a:r>
            <a:r>
              <a:rPr lang="pt-BR" sz="2400" b="0" strike="noStrike" spc="-7">
                <a:solidFill>
                  <a:srgbClr val="000000"/>
                </a:solidFill>
                <a:latin typeface="Arial"/>
                <a:ea typeface="Calibri"/>
              </a:rPr>
              <a:t>das</a:t>
            </a:r>
            <a:r>
              <a:rPr lang="pt-BR" sz="2400" b="0" strike="noStrike" spc="262">
                <a:solidFill>
                  <a:srgbClr val="000000"/>
                </a:solidFill>
                <a:latin typeface="Arial"/>
                <a:ea typeface="Calibri"/>
              </a:rPr>
              <a:t> </a:t>
            </a:r>
            <a:r>
              <a:rPr lang="pt-BR" sz="2400" b="0" strike="noStrike" spc="-7">
                <a:solidFill>
                  <a:srgbClr val="000000"/>
                </a:solidFill>
                <a:latin typeface="Arial"/>
                <a:ea typeface="Calibri"/>
              </a:rPr>
              <a:t>ferramentas</a:t>
            </a:r>
            <a:r>
              <a:rPr lang="pt-BR" sz="2400" b="0" strike="noStrike" spc="219">
                <a:solidFill>
                  <a:srgbClr val="000000"/>
                </a:solidFill>
                <a:latin typeface="Arial"/>
                <a:ea typeface="Calibri"/>
              </a:rPr>
              <a:t> </a:t>
            </a:r>
            <a:r>
              <a:rPr lang="pt-BR" sz="2400" b="0" strike="noStrike" spc="-7">
                <a:solidFill>
                  <a:srgbClr val="000000"/>
                </a:solidFill>
                <a:latin typeface="Arial"/>
                <a:ea typeface="Calibri"/>
              </a:rPr>
              <a:t>dispostas,</a:t>
            </a:r>
            <a:r>
              <a:rPr lang="pt-BR" sz="2400" b="0" strike="noStrike" spc="222">
                <a:solidFill>
                  <a:srgbClr val="000000"/>
                </a:solidFill>
                <a:latin typeface="Arial"/>
                <a:ea typeface="Calibri"/>
              </a:rPr>
              <a:t> </a:t>
            </a:r>
            <a:r>
              <a:rPr lang="pt-BR" sz="2400" b="0" strike="noStrike" spc="-1">
                <a:solidFill>
                  <a:srgbClr val="000000"/>
                </a:solidFill>
                <a:latin typeface="Arial"/>
                <a:ea typeface="Calibri"/>
              </a:rPr>
              <a:t>e</a:t>
            </a:r>
            <a:r>
              <a:rPr lang="pt-BR" sz="2400" b="0" strike="noStrike" spc="233">
                <a:solidFill>
                  <a:srgbClr val="000000"/>
                </a:solidFill>
                <a:latin typeface="Arial"/>
                <a:ea typeface="Calibri"/>
              </a:rPr>
              <a:t> </a:t>
            </a:r>
            <a:r>
              <a:rPr lang="pt-BR" sz="2400" b="0" strike="noStrike" spc="-1">
                <a:solidFill>
                  <a:srgbClr val="000000"/>
                </a:solidFill>
                <a:latin typeface="Arial"/>
                <a:ea typeface="Calibri"/>
              </a:rPr>
              <a:t>também,</a:t>
            </a:r>
            <a:r>
              <a:rPr lang="pt-BR" sz="2400" b="0" strike="noStrike" spc="239">
                <a:solidFill>
                  <a:srgbClr val="000000"/>
                </a:solidFill>
                <a:latin typeface="Arial"/>
                <a:ea typeface="Calibri"/>
              </a:rPr>
              <a:t> </a:t>
            </a:r>
            <a:r>
              <a:rPr lang="pt-BR" sz="2400" b="0" strike="noStrike" spc="-1">
                <a:solidFill>
                  <a:srgbClr val="000000"/>
                </a:solidFill>
                <a:latin typeface="Arial"/>
                <a:ea typeface="Calibri"/>
              </a:rPr>
              <a:t>a</a:t>
            </a:r>
            <a:r>
              <a:rPr lang="pt-BR" sz="2400" b="0" strike="noStrike" spc="228">
                <a:solidFill>
                  <a:srgbClr val="000000"/>
                </a:solidFill>
                <a:latin typeface="Arial"/>
                <a:ea typeface="Calibri"/>
              </a:rPr>
              <a:t> </a:t>
            </a:r>
            <a:r>
              <a:rPr lang="pt-BR" sz="2400" b="0" strike="noStrike" spc="-7">
                <a:solidFill>
                  <a:srgbClr val="000000"/>
                </a:solidFill>
                <a:latin typeface="Arial"/>
                <a:ea typeface="Calibri"/>
              </a:rPr>
              <a:t>motivação</a:t>
            </a:r>
            <a:r>
              <a:rPr lang="pt-BR" sz="2400" b="0" strike="noStrike" spc="233">
                <a:solidFill>
                  <a:srgbClr val="000000"/>
                </a:solidFill>
                <a:latin typeface="Arial"/>
                <a:ea typeface="Calibri"/>
              </a:rPr>
              <a:t> </a:t>
            </a:r>
            <a:r>
              <a:rPr lang="pt-BR" sz="2400" b="0" strike="noStrike" spc="-1">
                <a:solidFill>
                  <a:srgbClr val="000000"/>
                </a:solidFill>
                <a:latin typeface="Arial"/>
                <a:ea typeface="Calibri"/>
              </a:rPr>
              <a:t>das</a:t>
            </a:r>
            <a:r>
              <a:rPr lang="pt-BR" sz="2400" b="0" strike="noStrike" spc="233">
                <a:solidFill>
                  <a:srgbClr val="000000"/>
                </a:solidFill>
                <a:latin typeface="Arial"/>
                <a:ea typeface="Calibri"/>
              </a:rPr>
              <a:t> </a:t>
            </a:r>
            <a:r>
              <a:rPr lang="pt-BR" sz="2400" b="0" strike="noStrike" spc="-1">
                <a:solidFill>
                  <a:srgbClr val="000000"/>
                </a:solidFill>
                <a:latin typeface="Arial"/>
                <a:ea typeface="Calibri"/>
              </a:rPr>
              <a:t>pessoas</a:t>
            </a:r>
            <a:r>
              <a:rPr lang="pt-BR" sz="2400" b="0" strike="noStrike" spc="228">
                <a:solidFill>
                  <a:srgbClr val="000000"/>
                </a:solidFill>
                <a:latin typeface="Arial"/>
                <a:ea typeface="Calibri"/>
              </a:rPr>
              <a:t> </a:t>
            </a:r>
            <a:r>
              <a:rPr lang="pt-BR" sz="2400" b="0" strike="noStrike" spc="-7">
                <a:solidFill>
                  <a:srgbClr val="000000"/>
                </a:solidFill>
                <a:latin typeface="Arial"/>
                <a:ea typeface="Calibri"/>
              </a:rPr>
              <a:t>envolvidas,</a:t>
            </a:r>
            <a:r>
              <a:rPr lang="pt-BR" sz="2400" b="0" strike="noStrike" spc="233">
                <a:solidFill>
                  <a:srgbClr val="000000"/>
                </a:solidFill>
                <a:latin typeface="Arial"/>
                <a:ea typeface="Calibri"/>
              </a:rPr>
              <a:t> </a:t>
            </a:r>
            <a:r>
              <a:rPr lang="pt-BR" sz="2400" b="0" strike="noStrike" spc="-1">
                <a:solidFill>
                  <a:srgbClr val="000000"/>
                </a:solidFill>
                <a:latin typeface="Arial"/>
                <a:ea typeface="Calibri"/>
              </a:rPr>
              <a:t>a</a:t>
            </a:r>
            <a:r>
              <a:rPr lang="pt-BR" sz="2400" b="0" strike="noStrike" spc="228">
                <a:solidFill>
                  <a:srgbClr val="000000"/>
                </a:solidFill>
                <a:latin typeface="Arial"/>
                <a:ea typeface="Calibri"/>
              </a:rPr>
              <a:t> </a:t>
            </a:r>
            <a:r>
              <a:rPr lang="pt-BR" sz="2400" b="0" strike="noStrike" spc="-7">
                <a:solidFill>
                  <a:srgbClr val="000000"/>
                </a:solidFill>
                <a:latin typeface="Arial"/>
                <a:ea typeface="Calibri"/>
              </a:rPr>
              <a:t>atmosfera</a:t>
            </a:r>
            <a:r>
              <a:rPr lang="pt-BR" sz="2400" b="0" strike="noStrike" spc="364">
                <a:solidFill>
                  <a:srgbClr val="000000"/>
                </a:solidFill>
                <a:latin typeface="Arial"/>
                <a:ea typeface="Calibri"/>
              </a:rPr>
              <a:t> </a:t>
            </a:r>
            <a:r>
              <a:rPr lang="pt-BR" sz="2400" b="0" strike="noStrike" spc="-1">
                <a:solidFill>
                  <a:srgbClr val="000000"/>
                </a:solidFill>
                <a:latin typeface="Arial"/>
                <a:ea typeface="Calibri"/>
              </a:rPr>
              <a:t>ambiental,</a:t>
            </a:r>
            <a:r>
              <a:rPr lang="pt-BR" sz="2400" b="0" strike="noStrike" spc="128">
                <a:solidFill>
                  <a:srgbClr val="000000"/>
                </a:solidFill>
                <a:latin typeface="Arial"/>
                <a:ea typeface="Calibri"/>
              </a:rPr>
              <a:t> </a:t>
            </a:r>
            <a:r>
              <a:rPr lang="pt-BR" sz="2400" b="0" strike="noStrike" spc="-1">
                <a:solidFill>
                  <a:srgbClr val="000000"/>
                </a:solidFill>
                <a:latin typeface="Arial"/>
                <a:ea typeface="Calibri"/>
              </a:rPr>
              <a:t>das</a:t>
            </a:r>
            <a:r>
              <a:rPr lang="pt-BR" sz="2400" b="0" strike="noStrike" spc="128">
                <a:solidFill>
                  <a:srgbClr val="000000"/>
                </a:solidFill>
                <a:latin typeface="Arial"/>
                <a:ea typeface="Calibri"/>
              </a:rPr>
              <a:t> </a:t>
            </a:r>
            <a:r>
              <a:rPr lang="pt-BR" sz="2400" b="0" strike="noStrike" spc="-7">
                <a:solidFill>
                  <a:srgbClr val="000000"/>
                </a:solidFill>
                <a:latin typeface="Arial"/>
                <a:ea typeface="Calibri"/>
              </a:rPr>
              <a:t>potencialidades</a:t>
            </a:r>
            <a:r>
              <a:rPr lang="pt-BR" sz="2400" b="0" strike="noStrike" spc="128">
                <a:solidFill>
                  <a:srgbClr val="000000"/>
                </a:solidFill>
                <a:latin typeface="Arial"/>
                <a:ea typeface="Calibri"/>
              </a:rPr>
              <a:t> </a:t>
            </a:r>
            <a:r>
              <a:rPr lang="pt-BR" sz="2400" b="0" strike="noStrike" spc="-7">
                <a:solidFill>
                  <a:srgbClr val="000000"/>
                </a:solidFill>
                <a:latin typeface="Arial"/>
                <a:ea typeface="Calibri"/>
              </a:rPr>
              <a:t>individuais</a:t>
            </a:r>
            <a:r>
              <a:rPr lang="pt-BR" sz="2400" b="0" strike="noStrike" spc="123">
                <a:solidFill>
                  <a:srgbClr val="000000"/>
                </a:solidFill>
                <a:latin typeface="Arial"/>
                <a:ea typeface="Calibri"/>
              </a:rPr>
              <a:t> </a:t>
            </a:r>
            <a:r>
              <a:rPr lang="pt-BR" sz="2400" b="0" strike="noStrike" spc="-7">
                <a:solidFill>
                  <a:srgbClr val="000000"/>
                </a:solidFill>
                <a:latin typeface="Arial"/>
                <a:ea typeface="Calibri"/>
              </a:rPr>
              <a:t>com</a:t>
            </a:r>
            <a:r>
              <a:rPr lang="pt-BR" sz="2400" b="0" strike="noStrike" spc="128">
                <a:solidFill>
                  <a:srgbClr val="000000"/>
                </a:solidFill>
                <a:latin typeface="Arial"/>
                <a:ea typeface="Calibri"/>
              </a:rPr>
              <a:t> </a:t>
            </a:r>
            <a:r>
              <a:rPr lang="pt-BR" sz="2400" b="0" strike="noStrike" spc="-1">
                <a:solidFill>
                  <a:srgbClr val="000000"/>
                </a:solidFill>
                <a:latin typeface="Arial"/>
                <a:ea typeface="Calibri"/>
              </a:rPr>
              <a:t>o</a:t>
            </a:r>
            <a:r>
              <a:rPr lang="pt-BR" sz="2400" b="0" strike="noStrike" spc="137">
                <a:solidFill>
                  <a:srgbClr val="000000"/>
                </a:solidFill>
                <a:latin typeface="Arial"/>
                <a:ea typeface="Calibri"/>
              </a:rPr>
              <a:t> </a:t>
            </a:r>
            <a:r>
              <a:rPr lang="pt-BR" sz="2400" b="0" strike="noStrike" spc="-7">
                <a:solidFill>
                  <a:srgbClr val="000000"/>
                </a:solidFill>
                <a:latin typeface="Arial"/>
                <a:ea typeface="Calibri"/>
              </a:rPr>
              <a:t>sincronismo</a:t>
            </a:r>
            <a:r>
              <a:rPr lang="pt-BR" sz="2400" b="0" strike="noStrike" spc="137">
                <a:solidFill>
                  <a:srgbClr val="000000"/>
                </a:solidFill>
                <a:latin typeface="Arial"/>
                <a:ea typeface="Calibri"/>
              </a:rPr>
              <a:t> </a:t>
            </a:r>
            <a:r>
              <a:rPr lang="pt-BR" sz="2400" b="0" strike="noStrike" spc="-1">
                <a:solidFill>
                  <a:srgbClr val="000000"/>
                </a:solidFill>
                <a:latin typeface="Arial"/>
                <a:ea typeface="Calibri"/>
              </a:rPr>
              <a:t>à</a:t>
            </a:r>
            <a:r>
              <a:rPr lang="pt-BR" sz="2400" b="0" strike="noStrike" spc="128">
                <a:solidFill>
                  <a:srgbClr val="000000"/>
                </a:solidFill>
                <a:latin typeface="Arial"/>
                <a:ea typeface="Calibri"/>
              </a:rPr>
              <a:t> </a:t>
            </a:r>
            <a:r>
              <a:rPr lang="pt-BR" sz="2400" b="0" strike="noStrike" spc="-1">
                <a:solidFill>
                  <a:srgbClr val="000000"/>
                </a:solidFill>
                <a:latin typeface="Arial"/>
                <a:ea typeface="Calibri"/>
              </a:rPr>
              <a:t>missão</a:t>
            </a:r>
            <a:r>
              <a:rPr lang="pt-BR" sz="2400" b="0" strike="noStrike" spc="128">
                <a:solidFill>
                  <a:srgbClr val="000000"/>
                </a:solidFill>
                <a:latin typeface="Arial"/>
                <a:ea typeface="Calibri"/>
              </a:rPr>
              <a:t> </a:t>
            </a:r>
            <a:r>
              <a:rPr lang="pt-BR" sz="2400" b="0" strike="noStrike" spc="-1">
                <a:solidFill>
                  <a:srgbClr val="000000"/>
                </a:solidFill>
                <a:latin typeface="Arial"/>
                <a:ea typeface="Calibri"/>
              </a:rPr>
              <a:t>e</a:t>
            </a:r>
            <a:r>
              <a:rPr lang="pt-BR" sz="2400" b="0" strike="noStrike" spc="137">
                <a:solidFill>
                  <a:srgbClr val="000000"/>
                </a:solidFill>
                <a:latin typeface="Arial"/>
                <a:ea typeface="Calibri"/>
              </a:rPr>
              <a:t> </a:t>
            </a:r>
            <a:r>
              <a:rPr lang="pt-BR" sz="2400" b="0" strike="noStrike" spc="-7">
                <a:solidFill>
                  <a:srgbClr val="000000"/>
                </a:solidFill>
                <a:latin typeface="Arial"/>
                <a:ea typeface="Calibri"/>
              </a:rPr>
              <a:t>tarefas</a:t>
            </a:r>
            <a:r>
              <a:rPr lang="pt-BR" sz="2400" b="0" strike="noStrike" spc="143">
                <a:solidFill>
                  <a:srgbClr val="000000"/>
                </a:solidFill>
                <a:latin typeface="Arial"/>
                <a:ea typeface="Calibri"/>
              </a:rPr>
              <a:t> </a:t>
            </a:r>
            <a:r>
              <a:rPr lang="pt-BR" sz="2400" b="0" strike="noStrike" spc="-7">
                <a:solidFill>
                  <a:srgbClr val="000000"/>
                </a:solidFill>
                <a:latin typeface="Arial"/>
                <a:ea typeface="Calibri"/>
              </a:rPr>
              <a:t>voltadas</a:t>
            </a:r>
            <a:r>
              <a:rPr lang="pt-BR" sz="2400" b="0" strike="noStrike" spc="137">
                <a:solidFill>
                  <a:srgbClr val="000000"/>
                </a:solidFill>
                <a:latin typeface="Arial"/>
                <a:ea typeface="Calibri"/>
              </a:rPr>
              <a:t> </a:t>
            </a:r>
            <a:r>
              <a:rPr lang="pt-BR" sz="2400" b="0" strike="noStrike" spc="-1">
                <a:solidFill>
                  <a:srgbClr val="000000"/>
                </a:solidFill>
                <a:latin typeface="Arial"/>
                <a:ea typeface="Calibri"/>
              </a:rPr>
              <a:t>à</a:t>
            </a:r>
            <a:r>
              <a:rPr lang="pt-BR" sz="2400" b="0" strike="noStrike" spc="344">
                <a:solidFill>
                  <a:srgbClr val="000000"/>
                </a:solidFill>
                <a:latin typeface="Arial"/>
                <a:ea typeface="Calibri"/>
              </a:rPr>
              <a:t> </a:t>
            </a:r>
            <a:r>
              <a:rPr lang="pt-BR" sz="2400" b="0" strike="noStrike" spc="-1">
                <a:solidFill>
                  <a:srgbClr val="000000"/>
                </a:solidFill>
                <a:latin typeface="Arial"/>
                <a:ea typeface="Calibri"/>
              </a:rPr>
              <a:t>realização</a:t>
            </a:r>
            <a:r>
              <a:rPr lang="pt-BR" sz="2400" b="0" strike="noStrike" spc="-26">
                <a:solidFill>
                  <a:srgbClr val="000000"/>
                </a:solidFill>
                <a:latin typeface="Arial"/>
                <a:ea typeface="Calibri"/>
              </a:rPr>
              <a:t> </a:t>
            </a:r>
            <a:r>
              <a:rPr lang="pt-BR" sz="2400" b="0" strike="noStrike" spc="-1">
                <a:solidFill>
                  <a:srgbClr val="000000"/>
                </a:solidFill>
                <a:latin typeface="Arial"/>
                <a:ea typeface="Calibri"/>
              </a:rPr>
              <a:t>e</a:t>
            </a:r>
            <a:r>
              <a:rPr lang="pt-BR" sz="2400" b="0" strike="noStrike" spc="-7">
                <a:solidFill>
                  <a:srgbClr val="000000"/>
                </a:solidFill>
                <a:latin typeface="Arial"/>
                <a:ea typeface="Calibri"/>
              </a:rPr>
              <a:t> apuração</a:t>
            </a:r>
            <a:r>
              <a:rPr lang="pt-BR" sz="2400" b="0" strike="noStrike" spc="-12">
                <a:solidFill>
                  <a:srgbClr val="000000"/>
                </a:solidFill>
                <a:latin typeface="Arial"/>
                <a:ea typeface="Calibri"/>
              </a:rPr>
              <a:t> dos </a:t>
            </a:r>
            <a:r>
              <a:rPr lang="pt-BR" sz="2400" b="0" strike="noStrike" spc="-7">
                <a:solidFill>
                  <a:srgbClr val="000000"/>
                </a:solidFill>
                <a:latin typeface="Arial"/>
                <a:ea typeface="Calibri"/>
              </a:rPr>
              <a:t>objetivos</a:t>
            </a:r>
            <a:r>
              <a:rPr lang="pt-BR" sz="2400" b="0" strike="noStrike" spc="-32">
                <a:solidFill>
                  <a:srgbClr val="000000"/>
                </a:solidFill>
                <a:latin typeface="Arial"/>
                <a:ea typeface="Calibri"/>
              </a:rPr>
              <a:t> </a:t>
            </a:r>
            <a:r>
              <a:rPr lang="pt-BR" sz="2400" b="0" strike="noStrike" spc="-7">
                <a:solidFill>
                  <a:srgbClr val="000000"/>
                </a:solidFill>
                <a:latin typeface="Arial"/>
                <a:ea typeface="Calibri"/>
              </a:rPr>
              <a:t>propostos.</a:t>
            </a:r>
            <a:endParaRPr lang="pt-BR" sz="2400" b="0" strike="noStrike" spc="-1">
              <a:solidFill>
                <a:srgbClr val="000000"/>
              </a:solidFill>
              <a:latin typeface="Calibri"/>
            </a:endParaRPr>
          </a:p>
          <a:p>
            <a:pPr algn="just">
              <a:lnSpc>
                <a:spcPct val="120000"/>
              </a:lnSpc>
              <a:spcBef>
                <a:spcPts val="601"/>
              </a:spcBef>
              <a:buNone/>
            </a:pPr>
            <a:endParaRPr lang="pt-BR" sz="2400" b="0" strike="noStrike" spc="-1">
              <a:solidFill>
                <a:srgbClr val="000000"/>
              </a:solidFill>
              <a:latin typeface="Calibri"/>
            </a:endParaRPr>
          </a:p>
          <a:p>
            <a:pPr marL="596880" indent="-343080" algn="just">
              <a:lnSpc>
                <a:spcPct val="120000"/>
              </a:lnSpc>
              <a:spcBef>
                <a:spcPts val="595"/>
              </a:spcBef>
              <a:buClr>
                <a:srgbClr val="000000"/>
              </a:buClr>
              <a:buFont typeface="Courier New"/>
              <a:buChar char="o"/>
            </a:pPr>
            <a:r>
              <a:rPr lang="pt-BR" sz="2400" b="0" strike="noStrike" spc="-1">
                <a:solidFill>
                  <a:srgbClr val="000000"/>
                </a:solidFill>
                <a:latin typeface="Arial"/>
                <a:ea typeface="Calibri"/>
              </a:rPr>
              <a:t>Para</a:t>
            </a:r>
            <a:r>
              <a:rPr lang="pt-BR" sz="2400" b="0" strike="noStrike" spc="63">
                <a:solidFill>
                  <a:srgbClr val="000000"/>
                </a:solidFill>
                <a:latin typeface="Arial"/>
                <a:ea typeface="Calibri"/>
              </a:rPr>
              <a:t> </a:t>
            </a:r>
            <a:r>
              <a:rPr lang="pt-BR" sz="2400" b="0" strike="noStrike" spc="-1">
                <a:solidFill>
                  <a:srgbClr val="000000"/>
                </a:solidFill>
                <a:latin typeface="Arial"/>
                <a:ea typeface="Calibri"/>
              </a:rPr>
              <a:t>dirigir,</a:t>
            </a:r>
            <a:r>
              <a:rPr lang="pt-BR" sz="2400" b="0" strike="noStrike" spc="63">
                <a:solidFill>
                  <a:srgbClr val="000000"/>
                </a:solidFill>
                <a:latin typeface="Arial"/>
                <a:ea typeface="Calibri"/>
              </a:rPr>
              <a:t> </a:t>
            </a:r>
            <a:r>
              <a:rPr lang="pt-BR" sz="2400" b="0" strike="noStrike" spc="-7">
                <a:solidFill>
                  <a:srgbClr val="000000"/>
                </a:solidFill>
                <a:latin typeface="Arial"/>
                <a:ea typeface="Calibri"/>
              </a:rPr>
              <a:t>quando</a:t>
            </a:r>
            <a:r>
              <a:rPr lang="pt-BR" sz="2400" b="0" strike="noStrike" spc="69">
                <a:solidFill>
                  <a:srgbClr val="000000"/>
                </a:solidFill>
                <a:latin typeface="Arial"/>
                <a:ea typeface="Calibri"/>
              </a:rPr>
              <a:t> </a:t>
            </a:r>
            <a:r>
              <a:rPr lang="pt-BR" sz="2400" b="0" strike="noStrike" spc="-7">
                <a:solidFill>
                  <a:srgbClr val="000000"/>
                </a:solidFill>
                <a:latin typeface="Arial"/>
                <a:ea typeface="Calibri"/>
              </a:rPr>
              <a:t>os</a:t>
            </a:r>
            <a:r>
              <a:rPr lang="pt-BR" sz="2400" b="0" strike="noStrike" spc="69">
                <a:solidFill>
                  <a:srgbClr val="000000"/>
                </a:solidFill>
                <a:latin typeface="Arial"/>
                <a:ea typeface="Calibri"/>
              </a:rPr>
              <a:t> </a:t>
            </a:r>
            <a:r>
              <a:rPr lang="pt-BR" sz="2400" b="0" strike="noStrike" spc="-7">
                <a:solidFill>
                  <a:srgbClr val="000000"/>
                </a:solidFill>
                <a:latin typeface="Arial"/>
                <a:ea typeface="Calibri"/>
              </a:rPr>
              <a:t>envolvimentos</a:t>
            </a:r>
            <a:r>
              <a:rPr lang="pt-BR" sz="2400" b="0" strike="noStrike" spc="69">
                <a:solidFill>
                  <a:srgbClr val="000000"/>
                </a:solidFill>
                <a:latin typeface="Arial"/>
                <a:ea typeface="Calibri"/>
              </a:rPr>
              <a:t> </a:t>
            </a:r>
            <a:r>
              <a:rPr lang="pt-BR" sz="2400" b="0" strike="noStrike" spc="-1">
                <a:solidFill>
                  <a:srgbClr val="000000"/>
                </a:solidFill>
                <a:latin typeface="Arial"/>
                <a:ea typeface="Calibri"/>
              </a:rPr>
              <a:t>de</a:t>
            </a:r>
            <a:r>
              <a:rPr lang="pt-BR" sz="2400" b="0" strike="noStrike" spc="69">
                <a:solidFill>
                  <a:srgbClr val="000000"/>
                </a:solidFill>
                <a:latin typeface="Arial"/>
                <a:ea typeface="Calibri"/>
              </a:rPr>
              <a:t> </a:t>
            </a:r>
            <a:r>
              <a:rPr lang="pt-BR" sz="2400" b="0" strike="noStrike" spc="-1">
                <a:solidFill>
                  <a:srgbClr val="000000"/>
                </a:solidFill>
                <a:latin typeface="Arial"/>
                <a:ea typeface="Calibri"/>
              </a:rPr>
              <a:t>vários</a:t>
            </a:r>
            <a:r>
              <a:rPr lang="pt-BR" sz="2400" b="0" strike="noStrike" spc="69">
                <a:solidFill>
                  <a:srgbClr val="000000"/>
                </a:solidFill>
                <a:latin typeface="Arial"/>
                <a:ea typeface="Calibri"/>
              </a:rPr>
              <a:t> </a:t>
            </a:r>
            <a:r>
              <a:rPr lang="pt-BR" sz="2400" b="0" strike="noStrike" spc="-7">
                <a:solidFill>
                  <a:srgbClr val="000000"/>
                </a:solidFill>
                <a:latin typeface="Arial"/>
                <a:ea typeface="Calibri"/>
              </a:rPr>
              <a:t>fatores</a:t>
            </a:r>
            <a:r>
              <a:rPr lang="pt-BR" sz="2400" b="0" strike="noStrike" spc="63">
                <a:solidFill>
                  <a:srgbClr val="000000"/>
                </a:solidFill>
                <a:latin typeface="Arial"/>
                <a:ea typeface="Calibri"/>
              </a:rPr>
              <a:t> </a:t>
            </a:r>
            <a:r>
              <a:rPr lang="pt-BR" sz="2400" b="0" strike="noStrike" spc="-7">
                <a:solidFill>
                  <a:srgbClr val="000000"/>
                </a:solidFill>
                <a:latin typeface="Arial"/>
                <a:ea typeface="Calibri"/>
              </a:rPr>
              <a:t>se</a:t>
            </a:r>
            <a:r>
              <a:rPr lang="pt-BR" sz="2400" b="0" strike="noStrike" spc="63">
                <a:solidFill>
                  <a:srgbClr val="000000"/>
                </a:solidFill>
                <a:latin typeface="Arial"/>
                <a:ea typeface="Calibri"/>
              </a:rPr>
              <a:t> </a:t>
            </a:r>
            <a:r>
              <a:rPr lang="pt-BR" sz="2400" b="0" strike="noStrike" spc="-7">
                <a:solidFill>
                  <a:srgbClr val="000000"/>
                </a:solidFill>
                <a:latin typeface="Arial"/>
                <a:ea typeface="Calibri"/>
              </a:rPr>
              <a:t>entrelaçam,</a:t>
            </a:r>
            <a:r>
              <a:rPr lang="pt-BR" sz="2400" b="0" strike="noStrike" spc="69">
                <a:solidFill>
                  <a:srgbClr val="000000"/>
                </a:solidFill>
                <a:latin typeface="Arial"/>
                <a:ea typeface="Calibri"/>
              </a:rPr>
              <a:t> </a:t>
            </a:r>
            <a:r>
              <a:rPr lang="pt-BR" sz="2400" b="0" strike="noStrike" spc="-7">
                <a:solidFill>
                  <a:srgbClr val="000000"/>
                </a:solidFill>
                <a:latin typeface="Arial"/>
                <a:ea typeface="Calibri"/>
              </a:rPr>
              <a:t>faz-se</a:t>
            </a:r>
            <a:r>
              <a:rPr lang="pt-BR" sz="2400" b="0" strike="noStrike" spc="63">
                <a:solidFill>
                  <a:srgbClr val="000000"/>
                </a:solidFill>
                <a:latin typeface="Arial"/>
                <a:ea typeface="Calibri"/>
              </a:rPr>
              <a:t> </a:t>
            </a:r>
            <a:r>
              <a:rPr lang="pt-BR" sz="2400" b="0" strike="noStrike" spc="-7">
                <a:solidFill>
                  <a:srgbClr val="000000"/>
                </a:solidFill>
                <a:latin typeface="Arial"/>
                <a:ea typeface="Calibri"/>
              </a:rPr>
              <a:t>necessário</a:t>
            </a:r>
            <a:r>
              <a:rPr lang="pt-BR" sz="2400" b="0" strike="noStrike" spc="392">
                <a:solidFill>
                  <a:srgbClr val="000000"/>
                </a:solidFill>
                <a:latin typeface="Arial"/>
                <a:ea typeface="Calibri"/>
              </a:rPr>
              <a:t> </a:t>
            </a:r>
            <a:r>
              <a:rPr lang="pt-BR" sz="2400" b="0" strike="noStrike" spc="-1">
                <a:solidFill>
                  <a:srgbClr val="000000"/>
                </a:solidFill>
                <a:latin typeface="Arial"/>
                <a:ea typeface="Calibri"/>
              </a:rPr>
              <a:t>uma</a:t>
            </a:r>
            <a:r>
              <a:rPr lang="pt-BR" sz="2400" b="0" strike="noStrike" spc="180">
                <a:solidFill>
                  <a:srgbClr val="000000"/>
                </a:solidFill>
                <a:latin typeface="Arial"/>
                <a:ea typeface="Calibri"/>
              </a:rPr>
              <a:t> </a:t>
            </a:r>
            <a:r>
              <a:rPr lang="pt-BR" sz="2400" b="0" strike="noStrike" spc="-7">
                <a:solidFill>
                  <a:srgbClr val="000000"/>
                </a:solidFill>
                <a:latin typeface="Arial"/>
                <a:ea typeface="Calibri"/>
              </a:rPr>
              <a:t>boa</a:t>
            </a:r>
            <a:r>
              <a:rPr lang="pt-BR" sz="2400" b="0" strike="noStrike" spc="168">
                <a:solidFill>
                  <a:srgbClr val="000000"/>
                </a:solidFill>
                <a:latin typeface="Arial"/>
                <a:ea typeface="Calibri"/>
              </a:rPr>
              <a:t> </a:t>
            </a:r>
            <a:r>
              <a:rPr lang="pt-BR" sz="2400" b="0" strike="noStrike" spc="-7">
                <a:solidFill>
                  <a:srgbClr val="000000"/>
                </a:solidFill>
                <a:latin typeface="Arial"/>
                <a:ea typeface="Calibri"/>
              </a:rPr>
              <a:t>elaboração</a:t>
            </a:r>
            <a:r>
              <a:rPr lang="pt-BR" sz="2400" b="0" strike="noStrike" spc="182">
                <a:solidFill>
                  <a:srgbClr val="000000"/>
                </a:solidFill>
                <a:latin typeface="Arial"/>
                <a:ea typeface="Calibri"/>
              </a:rPr>
              <a:t> </a:t>
            </a:r>
            <a:r>
              <a:rPr lang="pt-BR" sz="2400" b="0" strike="noStrike" spc="-7">
                <a:solidFill>
                  <a:srgbClr val="000000"/>
                </a:solidFill>
                <a:latin typeface="Arial"/>
                <a:ea typeface="Calibri"/>
              </a:rPr>
              <a:t>de</a:t>
            </a:r>
            <a:r>
              <a:rPr lang="pt-BR" sz="2400" b="0" strike="noStrike" spc="168">
                <a:solidFill>
                  <a:srgbClr val="000000"/>
                </a:solidFill>
                <a:latin typeface="Arial"/>
                <a:ea typeface="Calibri"/>
              </a:rPr>
              <a:t> </a:t>
            </a:r>
            <a:r>
              <a:rPr lang="pt-BR" sz="2400" b="0" strike="noStrike" spc="-7">
                <a:solidFill>
                  <a:srgbClr val="000000"/>
                </a:solidFill>
                <a:latin typeface="Arial"/>
                <a:ea typeface="Calibri"/>
              </a:rPr>
              <a:t>planos,</a:t>
            </a:r>
            <a:r>
              <a:rPr lang="pt-BR" sz="2400" b="0" strike="noStrike" spc="180">
                <a:solidFill>
                  <a:srgbClr val="000000"/>
                </a:solidFill>
                <a:latin typeface="Arial"/>
                <a:ea typeface="Calibri"/>
              </a:rPr>
              <a:t> </a:t>
            </a:r>
            <a:r>
              <a:rPr lang="pt-BR" sz="2400" b="0" strike="noStrike" spc="-7">
                <a:solidFill>
                  <a:srgbClr val="000000"/>
                </a:solidFill>
                <a:latin typeface="Arial"/>
                <a:ea typeface="Calibri"/>
              </a:rPr>
              <a:t>conscientes</a:t>
            </a:r>
            <a:r>
              <a:rPr lang="pt-BR" sz="2400" b="0" strike="noStrike" spc="182">
                <a:solidFill>
                  <a:srgbClr val="000000"/>
                </a:solidFill>
                <a:latin typeface="Arial"/>
                <a:ea typeface="Calibri"/>
              </a:rPr>
              <a:t> </a:t>
            </a:r>
            <a:r>
              <a:rPr lang="pt-BR" sz="2400" b="0" strike="noStrike" spc="-1">
                <a:solidFill>
                  <a:srgbClr val="000000"/>
                </a:solidFill>
                <a:latin typeface="Arial"/>
                <a:ea typeface="Calibri"/>
              </a:rPr>
              <a:t>e</a:t>
            </a:r>
            <a:r>
              <a:rPr lang="pt-BR" sz="2400" b="0" strike="noStrike" spc="188">
                <a:solidFill>
                  <a:srgbClr val="000000"/>
                </a:solidFill>
                <a:latin typeface="Arial"/>
                <a:ea typeface="Calibri"/>
              </a:rPr>
              <a:t> </a:t>
            </a:r>
            <a:r>
              <a:rPr lang="pt-BR" sz="2400" b="0" strike="noStrike" spc="-1">
                <a:solidFill>
                  <a:srgbClr val="000000"/>
                </a:solidFill>
                <a:latin typeface="Arial"/>
                <a:ea typeface="Calibri"/>
              </a:rPr>
              <a:t>exequíveis</a:t>
            </a:r>
            <a:r>
              <a:rPr lang="pt-BR" sz="2400" b="0" strike="noStrike" spc="168">
                <a:solidFill>
                  <a:srgbClr val="000000"/>
                </a:solidFill>
                <a:latin typeface="Arial"/>
                <a:ea typeface="Calibri"/>
              </a:rPr>
              <a:t> </a:t>
            </a:r>
            <a:r>
              <a:rPr lang="pt-BR" sz="2400" b="0" strike="noStrike" spc="-7">
                <a:solidFill>
                  <a:srgbClr val="000000"/>
                </a:solidFill>
                <a:latin typeface="Arial"/>
                <a:ea typeface="Calibri"/>
              </a:rPr>
              <a:t>dentro</a:t>
            </a:r>
            <a:r>
              <a:rPr lang="pt-BR" sz="2400" b="0" strike="noStrike" spc="168">
                <a:solidFill>
                  <a:srgbClr val="000000"/>
                </a:solidFill>
                <a:latin typeface="Arial"/>
                <a:ea typeface="Calibri"/>
              </a:rPr>
              <a:t> </a:t>
            </a:r>
            <a:r>
              <a:rPr lang="pt-BR" sz="2400" b="0" strike="noStrike" spc="-1">
                <a:solidFill>
                  <a:srgbClr val="000000"/>
                </a:solidFill>
                <a:latin typeface="Arial"/>
                <a:ea typeface="Calibri"/>
              </a:rPr>
              <a:t>da</a:t>
            </a:r>
            <a:r>
              <a:rPr lang="pt-BR" sz="2400" b="0" strike="noStrike" spc="180">
                <a:solidFill>
                  <a:srgbClr val="000000"/>
                </a:solidFill>
                <a:latin typeface="Arial"/>
                <a:ea typeface="Calibri"/>
              </a:rPr>
              <a:t> </a:t>
            </a:r>
            <a:r>
              <a:rPr lang="pt-BR" sz="2400" b="0" strike="noStrike" spc="-1">
                <a:solidFill>
                  <a:srgbClr val="000000"/>
                </a:solidFill>
                <a:latin typeface="Arial"/>
                <a:ea typeface="Calibri"/>
              </a:rPr>
              <a:t>realidade</a:t>
            </a:r>
            <a:r>
              <a:rPr lang="pt-BR" sz="2400" b="0" strike="noStrike" spc="174">
                <a:solidFill>
                  <a:srgbClr val="000000"/>
                </a:solidFill>
                <a:latin typeface="Arial"/>
                <a:ea typeface="Calibri"/>
              </a:rPr>
              <a:t> </a:t>
            </a:r>
            <a:r>
              <a:rPr lang="pt-BR" sz="2400" b="0" strike="noStrike" spc="-1">
                <a:solidFill>
                  <a:srgbClr val="000000"/>
                </a:solidFill>
                <a:latin typeface="Arial"/>
                <a:ea typeface="Calibri"/>
              </a:rPr>
              <a:t>da</a:t>
            </a:r>
            <a:r>
              <a:rPr lang="pt-BR" sz="2400" b="0" strike="noStrike" spc="180">
                <a:solidFill>
                  <a:srgbClr val="000000"/>
                </a:solidFill>
                <a:latin typeface="Arial"/>
                <a:ea typeface="Calibri"/>
              </a:rPr>
              <a:t> </a:t>
            </a:r>
            <a:r>
              <a:rPr lang="pt-BR" sz="2400" b="0" strike="noStrike" spc="-7">
                <a:solidFill>
                  <a:srgbClr val="000000"/>
                </a:solidFill>
                <a:latin typeface="Arial"/>
                <a:ea typeface="Calibri"/>
              </a:rPr>
              <a:t>empresa,</a:t>
            </a:r>
            <a:r>
              <a:rPr lang="pt-BR" sz="2400" b="0" strike="noStrike" spc="279">
                <a:solidFill>
                  <a:srgbClr val="000000"/>
                </a:solidFill>
                <a:latin typeface="Arial"/>
                <a:ea typeface="Calibri"/>
              </a:rPr>
              <a:t> </a:t>
            </a:r>
            <a:r>
              <a:rPr lang="pt-BR" sz="2400" b="0" strike="noStrike" spc="-1">
                <a:solidFill>
                  <a:srgbClr val="000000"/>
                </a:solidFill>
                <a:latin typeface="Arial"/>
                <a:ea typeface="Calibri"/>
              </a:rPr>
              <a:t>pessoas</a:t>
            </a:r>
            <a:r>
              <a:rPr lang="pt-BR" sz="2400" b="0" strike="noStrike" spc="-26">
                <a:solidFill>
                  <a:srgbClr val="000000"/>
                </a:solidFill>
                <a:latin typeface="Arial"/>
                <a:ea typeface="Calibri"/>
              </a:rPr>
              <a:t> </a:t>
            </a:r>
            <a:r>
              <a:rPr lang="pt-BR" sz="2400" b="0" strike="noStrike" spc="-7">
                <a:solidFill>
                  <a:srgbClr val="000000"/>
                </a:solidFill>
                <a:latin typeface="Arial"/>
                <a:ea typeface="Calibri"/>
              </a:rPr>
              <a:t>perfiladas</a:t>
            </a:r>
            <a:r>
              <a:rPr lang="pt-BR" sz="2400" b="0" strike="noStrike" spc="-21">
                <a:solidFill>
                  <a:srgbClr val="000000"/>
                </a:solidFill>
                <a:latin typeface="Arial"/>
                <a:ea typeface="Calibri"/>
              </a:rPr>
              <a:t> </a:t>
            </a:r>
            <a:r>
              <a:rPr lang="pt-BR" sz="2400" b="0" strike="noStrike" spc="-1">
                <a:solidFill>
                  <a:srgbClr val="000000"/>
                </a:solidFill>
                <a:latin typeface="Arial"/>
                <a:ea typeface="Calibri"/>
              </a:rPr>
              <a:t>em</a:t>
            </a:r>
            <a:r>
              <a:rPr lang="pt-BR" sz="2400" b="0" strike="noStrike" spc="-12">
                <a:solidFill>
                  <a:srgbClr val="000000"/>
                </a:solidFill>
                <a:latin typeface="Arial"/>
                <a:ea typeface="Calibri"/>
              </a:rPr>
              <a:t> </a:t>
            </a:r>
            <a:r>
              <a:rPr lang="pt-BR" sz="2400" b="0" strike="noStrike" spc="-7">
                <a:solidFill>
                  <a:srgbClr val="000000"/>
                </a:solidFill>
                <a:latin typeface="Arial"/>
                <a:ea typeface="Calibri"/>
              </a:rPr>
              <a:t>equipe</a:t>
            </a:r>
            <a:r>
              <a:rPr lang="pt-BR" sz="2400" b="0" strike="noStrike" spc="-26">
                <a:solidFill>
                  <a:srgbClr val="000000"/>
                </a:solidFill>
                <a:latin typeface="Arial"/>
                <a:ea typeface="Calibri"/>
              </a:rPr>
              <a:t> </a:t>
            </a:r>
            <a:r>
              <a:rPr lang="pt-BR" sz="2400" b="0" strike="noStrike" spc="-7">
                <a:solidFill>
                  <a:srgbClr val="000000"/>
                </a:solidFill>
                <a:latin typeface="Arial"/>
                <a:ea typeface="Calibri"/>
              </a:rPr>
              <a:t>cujos</a:t>
            </a:r>
            <a:r>
              <a:rPr lang="pt-BR" sz="2400" b="0" strike="noStrike" spc="-21">
                <a:solidFill>
                  <a:srgbClr val="000000"/>
                </a:solidFill>
                <a:latin typeface="Arial"/>
                <a:ea typeface="Calibri"/>
              </a:rPr>
              <a:t> </a:t>
            </a:r>
            <a:r>
              <a:rPr lang="pt-BR" sz="2400" b="0" strike="noStrike" spc="-7">
                <a:solidFill>
                  <a:srgbClr val="000000"/>
                </a:solidFill>
                <a:latin typeface="Arial"/>
                <a:ea typeface="Calibri"/>
              </a:rPr>
              <a:t>objetivos</a:t>
            </a:r>
            <a:r>
              <a:rPr lang="pt-BR" sz="2400" b="0" strike="noStrike" spc="-32">
                <a:solidFill>
                  <a:srgbClr val="000000"/>
                </a:solidFill>
                <a:latin typeface="Arial"/>
                <a:ea typeface="Calibri"/>
              </a:rPr>
              <a:t> </a:t>
            </a:r>
            <a:r>
              <a:rPr lang="pt-BR" sz="2400" b="0" strike="noStrike" spc="-7">
                <a:solidFill>
                  <a:srgbClr val="000000"/>
                </a:solidFill>
                <a:latin typeface="Arial"/>
                <a:ea typeface="Calibri"/>
              </a:rPr>
              <a:t>devam ser</a:t>
            </a:r>
            <a:r>
              <a:rPr lang="pt-BR" sz="2400" b="0" strike="noStrike" spc="-12">
                <a:solidFill>
                  <a:srgbClr val="000000"/>
                </a:solidFill>
                <a:latin typeface="Arial"/>
                <a:ea typeface="Calibri"/>
              </a:rPr>
              <a:t> </a:t>
            </a:r>
            <a:r>
              <a:rPr lang="pt-BR" sz="2400" b="0" strike="noStrike" spc="-7">
                <a:solidFill>
                  <a:srgbClr val="000000"/>
                </a:solidFill>
                <a:latin typeface="Arial"/>
                <a:ea typeface="Calibri"/>
              </a:rPr>
              <a:t>comuns.</a:t>
            </a:r>
            <a:endParaRPr lang="pt-BR" sz="2400" b="0" strike="noStrike" spc="-1">
              <a:solidFill>
                <a:srgbClr val="000000"/>
              </a:solidFill>
              <a:latin typeface="Calibri"/>
            </a:endParaRPr>
          </a:p>
          <a:p>
            <a:pPr>
              <a:lnSpc>
                <a:spcPct val="120000"/>
              </a:lnSpc>
              <a:spcBef>
                <a:spcPts val="1001"/>
              </a:spcBef>
              <a:buNone/>
            </a:pPr>
            <a:endParaRPr lang="pt-BR" sz="2400" b="0" strike="noStrike" spc="-1">
              <a:solidFill>
                <a:srgbClr val="000000"/>
              </a:solidFill>
              <a:latin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laceHolder 1"/>
          <p:cNvSpPr>
            <a:spLocks noGrp="1"/>
          </p:cNvSpPr>
          <p:nvPr>
            <p:ph type="title"/>
          </p:nvPr>
        </p:nvSpPr>
        <p:spPr>
          <a:xfrm>
            <a:off x="838080" y="365040"/>
            <a:ext cx="2842920" cy="560880"/>
          </a:xfrm>
          <a:prstGeom prst="rect">
            <a:avLst/>
          </a:prstGeom>
          <a:noFill/>
          <a:ln w="0">
            <a:noFill/>
          </a:ln>
        </p:spPr>
        <p:txBody>
          <a:bodyPr anchor="ctr">
            <a:normAutofit fontScale="36000"/>
          </a:bodyPr>
          <a:lstStyle/>
          <a:p>
            <a:pPr>
              <a:lnSpc>
                <a:spcPct val="90000"/>
              </a:lnSpc>
              <a:buNone/>
            </a:pPr>
            <a:r>
              <a:rPr lang="en-US" sz="4400" b="1" strike="noStrike" spc="72">
                <a:solidFill>
                  <a:srgbClr val="128D9F"/>
                </a:solidFill>
                <a:latin typeface="Calibri"/>
                <a:ea typeface="Calibri"/>
              </a:rPr>
              <a:t>Controle</a:t>
            </a:r>
            <a:br>
              <a:rPr sz="4400"/>
            </a:br>
            <a:endParaRPr lang="pt-BR" sz="4400" b="0" strike="noStrike" spc="-1">
              <a:solidFill>
                <a:srgbClr val="000000"/>
              </a:solidFill>
              <a:latin typeface="Calibri"/>
            </a:endParaRPr>
          </a:p>
        </p:txBody>
      </p:sp>
      <p:sp>
        <p:nvSpPr>
          <p:cNvPr id="242" name="PlaceHolder 2"/>
          <p:cNvSpPr>
            <a:spLocks noGrp="1"/>
          </p:cNvSpPr>
          <p:nvPr>
            <p:ph/>
          </p:nvPr>
        </p:nvSpPr>
        <p:spPr>
          <a:xfrm>
            <a:off x="203400" y="645840"/>
            <a:ext cx="11784960" cy="6015960"/>
          </a:xfrm>
          <a:prstGeom prst="rect">
            <a:avLst/>
          </a:prstGeom>
          <a:noFill/>
          <a:ln w="0">
            <a:noFill/>
          </a:ln>
        </p:spPr>
        <p:txBody>
          <a:bodyPr anchor="t">
            <a:noAutofit/>
          </a:bodyPr>
          <a:lstStyle/>
          <a:p>
            <a:pPr marL="417240" indent="-343080" algn="just">
              <a:lnSpc>
                <a:spcPct val="100000"/>
              </a:lnSpc>
              <a:spcBef>
                <a:spcPts val="1199"/>
              </a:spcBef>
              <a:buClr>
                <a:srgbClr val="000000"/>
              </a:buClr>
              <a:buFont typeface="Wingdings" charset="2"/>
              <a:buChar char=""/>
            </a:pPr>
            <a:r>
              <a:rPr lang="en-US" sz="2200" b="0" strike="noStrike" spc="-1">
                <a:solidFill>
                  <a:srgbClr val="000000"/>
                </a:solidFill>
                <a:latin typeface="Arial"/>
                <a:ea typeface="Calibri"/>
              </a:rPr>
              <a:t>O</a:t>
            </a:r>
            <a:r>
              <a:rPr lang="en-US" sz="2200" b="0" strike="noStrike" spc="123">
                <a:solidFill>
                  <a:srgbClr val="000000"/>
                </a:solidFill>
                <a:latin typeface="Arial"/>
                <a:ea typeface="Calibri"/>
              </a:rPr>
              <a:t> </a:t>
            </a:r>
            <a:r>
              <a:rPr lang="en-US" sz="2200" b="0" strike="noStrike" spc="-7">
                <a:solidFill>
                  <a:srgbClr val="000000"/>
                </a:solidFill>
                <a:latin typeface="Arial"/>
                <a:ea typeface="Calibri"/>
              </a:rPr>
              <a:t>controle</a:t>
            </a:r>
            <a:r>
              <a:rPr lang="en-US" sz="2200" b="0" strike="noStrike" spc="114">
                <a:solidFill>
                  <a:srgbClr val="000000"/>
                </a:solidFill>
                <a:latin typeface="Arial"/>
                <a:ea typeface="Calibri"/>
              </a:rPr>
              <a:t> </a:t>
            </a:r>
            <a:r>
              <a:rPr lang="en-US" sz="2200" b="0" strike="noStrike" spc="-7">
                <a:solidFill>
                  <a:srgbClr val="000000"/>
                </a:solidFill>
                <a:latin typeface="Arial"/>
                <a:ea typeface="Calibri"/>
              </a:rPr>
              <a:t>permite</a:t>
            </a:r>
            <a:r>
              <a:rPr lang="en-US" sz="2200" b="0" strike="noStrike" spc="134">
                <a:solidFill>
                  <a:srgbClr val="000000"/>
                </a:solidFill>
                <a:latin typeface="Arial"/>
                <a:ea typeface="Calibri"/>
              </a:rPr>
              <a:t> </a:t>
            </a:r>
            <a:r>
              <a:rPr lang="en-US" sz="2200" b="0" strike="noStrike" spc="-1">
                <a:solidFill>
                  <a:srgbClr val="000000"/>
                </a:solidFill>
                <a:latin typeface="Arial"/>
                <a:ea typeface="Calibri"/>
              </a:rPr>
              <a:t>a</a:t>
            </a:r>
            <a:r>
              <a:rPr lang="en-US" sz="2200" b="0" strike="noStrike" spc="97">
                <a:solidFill>
                  <a:srgbClr val="000000"/>
                </a:solidFill>
                <a:latin typeface="Arial"/>
                <a:ea typeface="Calibri"/>
              </a:rPr>
              <a:t> </a:t>
            </a:r>
            <a:r>
              <a:rPr lang="en-US" sz="2200" b="0" strike="noStrike" spc="-7">
                <a:solidFill>
                  <a:srgbClr val="000000"/>
                </a:solidFill>
                <a:latin typeface="Arial"/>
                <a:ea typeface="Calibri"/>
              </a:rPr>
              <a:t>segurança,</a:t>
            </a:r>
            <a:r>
              <a:rPr lang="en-US" sz="2200" b="0" strike="noStrike" spc="117">
                <a:solidFill>
                  <a:srgbClr val="000000"/>
                </a:solidFill>
                <a:latin typeface="Arial"/>
                <a:ea typeface="Calibri"/>
              </a:rPr>
              <a:t> </a:t>
            </a:r>
            <a:r>
              <a:rPr lang="en-US" sz="2200" b="0" strike="noStrike" spc="-1">
                <a:solidFill>
                  <a:srgbClr val="000000"/>
                </a:solidFill>
                <a:latin typeface="Arial"/>
                <a:ea typeface="Calibri"/>
              </a:rPr>
              <a:t>facilita</a:t>
            </a:r>
            <a:r>
              <a:rPr lang="en-US" sz="2200" b="0" strike="noStrike" spc="137">
                <a:solidFill>
                  <a:srgbClr val="000000"/>
                </a:solidFill>
                <a:latin typeface="Arial"/>
                <a:ea typeface="Calibri"/>
              </a:rPr>
              <a:t> </a:t>
            </a:r>
            <a:r>
              <a:rPr lang="en-US" sz="2200" b="0" strike="noStrike" spc="-1">
                <a:solidFill>
                  <a:srgbClr val="000000"/>
                </a:solidFill>
                <a:latin typeface="Arial"/>
                <a:ea typeface="Calibri"/>
              </a:rPr>
              <a:t>a</a:t>
            </a:r>
            <a:r>
              <a:rPr lang="en-US" sz="2200" b="0" strike="noStrike" spc="128">
                <a:solidFill>
                  <a:srgbClr val="000000"/>
                </a:solidFill>
                <a:latin typeface="Arial"/>
                <a:ea typeface="Calibri"/>
              </a:rPr>
              <a:t> </a:t>
            </a:r>
            <a:r>
              <a:rPr lang="en-US" sz="2200" b="0" strike="noStrike" spc="-7">
                <a:solidFill>
                  <a:srgbClr val="000000"/>
                </a:solidFill>
                <a:latin typeface="Arial"/>
                <a:ea typeface="Calibri"/>
              </a:rPr>
              <a:t>verificação</a:t>
            </a:r>
            <a:r>
              <a:rPr lang="en-US" sz="2200" b="0" strike="noStrike" spc="134">
                <a:solidFill>
                  <a:srgbClr val="000000"/>
                </a:solidFill>
                <a:latin typeface="Arial"/>
                <a:ea typeface="Calibri"/>
              </a:rPr>
              <a:t> </a:t>
            </a:r>
            <a:r>
              <a:rPr lang="en-US" sz="2200" b="0" strike="noStrike" spc="-1">
                <a:solidFill>
                  <a:srgbClr val="000000"/>
                </a:solidFill>
                <a:latin typeface="Arial"/>
                <a:ea typeface="Calibri"/>
              </a:rPr>
              <a:t>e</a:t>
            </a:r>
            <a:r>
              <a:rPr lang="en-US" sz="2200" b="0" strike="noStrike" spc="114">
                <a:solidFill>
                  <a:srgbClr val="000000"/>
                </a:solidFill>
                <a:latin typeface="Arial"/>
                <a:ea typeface="Calibri"/>
              </a:rPr>
              <a:t> </a:t>
            </a:r>
            <a:r>
              <a:rPr lang="en-US" sz="2200" b="0" strike="noStrike" spc="-1">
                <a:solidFill>
                  <a:srgbClr val="000000"/>
                </a:solidFill>
                <a:latin typeface="Arial"/>
                <a:ea typeface="Calibri"/>
              </a:rPr>
              <a:t>avaliação</a:t>
            </a:r>
            <a:r>
              <a:rPr lang="en-US" sz="2200" b="0" strike="noStrike" spc="117">
                <a:solidFill>
                  <a:srgbClr val="000000"/>
                </a:solidFill>
                <a:latin typeface="Arial"/>
                <a:ea typeface="Calibri"/>
              </a:rPr>
              <a:t> </a:t>
            </a:r>
            <a:r>
              <a:rPr lang="en-US" sz="2200" b="0" strike="noStrike" spc="-7">
                <a:solidFill>
                  <a:srgbClr val="000000"/>
                </a:solidFill>
                <a:latin typeface="Arial"/>
                <a:ea typeface="Calibri"/>
              </a:rPr>
              <a:t>nas</a:t>
            </a:r>
            <a:r>
              <a:rPr lang="en-US" sz="2200" b="0" strike="noStrike" spc="123">
                <a:solidFill>
                  <a:srgbClr val="000000"/>
                </a:solidFill>
                <a:latin typeface="Arial"/>
                <a:ea typeface="Calibri"/>
              </a:rPr>
              <a:t> </a:t>
            </a:r>
            <a:r>
              <a:rPr lang="en-US" sz="2200" b="0" strike="noStrike" spc="-1">
                <a:solidFill>
                  <a:srgbClr val="000000"/>
                </a:solidFill>
                <a:latin typeface="Arial"/>
                <a:ea typeface="Calibri"/>
              </a:rPr>
              <a:t>metas</a:t>
            </a:r>
            <a:r>
              <a:rPr lang="en-US" sz="2200" b="0" strike="noStrike" spc="114">
                <a:solidFill>
                  <a:srgbClr val="000000"/>
                </a:solidFill>
                <a:latin typeface="Arial"/>
                <a:ea typeface="Calibri"/>
              </a:rPr>
              <a:t> </a:t>
            </a:r>
            <a:r>
              <a:rPr lang="en-US" sz="2200" b="0" strike="noStrike" spc="-1">
                <a:solidFill>
                  <a:srgbClr val="000000"/>
                </a:solidFill>
                <a:latin typeface="Arial"/>
                <a:ea typeface="Calibri"/>
              </a:rPr>
              <a:t>em</a:t>
            </a:r>
            <a:r>
              <a:rPr lang="en-US" sz="2200" b="0" strike="noStrike" spc="262">
                <a:solidFill>
                  <a:srgbClr val="000000"/>
                </a:solidFill>
                <a:latin typeface="Arial"/>
                <a:ea typeface="Calibri"/>
              </a:rPr>
              <a:t> </a:t>
            </a:r>
            <a:r>
              <a:rPr lang="en-US" sz="2200" b="0" strike="noStrike" spc="-7">
                <a:solidFill>
                  <a:srgbClr val="000000"/>
                </a:solidFill>
                <a:latin typeface="Arial"/>
                <a:ea typeface="Calibri"/>
              </a:rPr>
              <a:t>andamento,</a:t>
            </a:r>
            <a:r>
              <a:rPr lang="en-US" sz="2200" b="0" strike="noStrike" spc="58">
                <a:solidFill>
                  <a:srgbClr val="000000"/>
                </a:solidFill>
                <a:latin typeface="Arial"/>
                <a:ea typeface="Calibri"/>
              </a:rPr>
              <a:t> </a:t>
            </a:r>
            <a:r>
              <a:rPr lang="en-US" sz="2200" b="0" strike="noStrike" spc="-7">
                <a:solidFill>
                  <a:srgbClr val="000000"/>
                </a:solidFill>
                <a:latin typeface="Arial"/>
                <a:ea typeface="Calibri"/>
              </a:rPr>
              <a:t>se</a:t>
            </a:r>
            <a:r>
              <a:rPr lang="en-US" sz="2200" b="0" strike="noStrike" spc="58">
                <a:solidFill>
                  <a:srgbClr val="000000"/>
                </a:solidFill>
                <a:latin typeface="Arial"/>
                <a:ea typeface="Calibri"/>
              </a:rPr>
              <a:t> </a:t>
            </a:r>
            <a:r>
              <a:rPr lang="en-US" sz="2200" b="0" strike="noStrike" spc="-1">
                <a:solidFill>
                  <a:srgbClr val="000000"/>
                </a:solidFill>
                <a:latin typeface="Arial"/>
                <a:ea typeface="Calibri"/>
              </a:rPr>
              <a:t>estão</a:t>
            </a:r>
            <a:r>
              <a:rPr lang="en-US" sz="2200" b="0" strike="noStrike" spc="52">
                <a:solidFill>
                  <a:srgbClr val="000000"/>
                </a:solidFill>
                <a:latin typeface="Arial"/>
                <a:ea typeface="Calibri"/>
              </a:rPr>
              <a:t> </a:t>
            </a:r>
            <a:r>
              <a:rPr lang="en-US" sz="2200" b="0" strike="noStrike" spc="-7">
                <a:solidFill>
                  <a:srgbClr val="000000"/>
                </a:solidFill>
                <a:latin typeface="Arial"/>
                <a:ea typeface="Calibri"/>
              </a:rPr>
              <a:t>sendo</a:t>
            </a:r>
            <a:r>
              <a:rPr lang="en-US" sz="2200" b="0" strike="noStrike" spc="58">
                <a:solidFill>
                  <a:srgbClr val="000000"/>
                </a:solidFill>
                <a:latin typeface="Arial"/>
                <a:ea typeface="Calibri"/>
              </a:rPr>
              <a:t> </a:t>
            </a:r>
            <a:r>
              <a:rPr lang="en-US" sz="2200" b="0" strike="noStrike" spc="-7">
                <a:solidFill>
                  <a:srgbClr val="000000"/>
                </a:solidFill>
                <a:latin typeface="Arial"/>
                <a:ea typeface="Calibri"/>
              </a:rPr>
              <a:t>cumpridas,</a:t>
            </a:r>
            <a:r>
              <a:rPr lang="en-US" sz="2200" b="0" strike="noStrike" spc="58">
                <a:solidFill>
                  <a:srgbClr val="000000"/>
                </a:solidFill>
                <a:latin typeface="Arial"/>
                <a:ea typeface="Calibri"/>
              </a:rPr>
              <a:t> </a:t>
            </a:r>
            <a:r>
              <a:rPr lang="en-US" sz="2200" b="0" strike="noStrike" spc="-7">
                <a:solidFill>
                  <a:srgbClr val="000000"/>
                </a:solidFill>
                <a:latin typeface="Arial"/>
                <a:ea typeface="Calibri"/>
              </a:rPr>
              <a:t>através</a:t>
            </a:r>
            <a:r>
              <a:rPr lang="en-US" sz="2200" b="0" strike="noStrike" spc="52">
                <a:solidFill>
                  <a:srgbClr val="000000"/>
                </a:solidFill>
                <a:latin typeface="Arial"/>
                <a:ea typeface="Calibri"/>
              </a:rPr>
              <a:t> </a:t>
            </a:r>
            <a:r>
              <a:rPr lang="en-US" sz="2200" b="0" strike="noStrike" spc="-7">
                <a:solidFill>
                  <a:srgbClr val="000000"/>
                </a:solidFill>
                <a:latin typeface="Arial"/>
                <a:ea typeface="Calibri"/>
              </a:rPr>
              <a:t>dos</a:t>
            </a:r>
            <a:r>
              <a:rPr lang="en-US" sz="2200" b="0" strike="noStrike" spc="58">
                <a:solidFill>
                  <a:srgbClr val="000000"/>
                </a:solidFill>
                <a:latin typeface="Arial"/>
                <a:ea typeface="Calibri"/>
              </a:rPr>
              <a:t> </a:t>
            </a:r>
            <a:r>
              <a:rPr lang="en-US" sz="2200" b="0" strike="noStrike" spc="-1">
                <a:solidFill>
                  <a:srgbClr val="000000"/>
                </a:solidFill>
                <a:latin typeface="Arial"/>
                <a:ea typeface="Calibri"/>
              </a:rPr>
              <a:t>mecanismos</a:t>
            </a:r>
            <a:r>
              <a:rPr lang="en-US" sz="2200" b="0" strike="noStrike" spc="52">
                <a:solidFill>
                  <a:srgbClr val="000000"/>
                </a:solidFill>
                <a:latin typeface="Arial"/>
                <a:ea typeface="Calibri"/>
              </a:rPr>
              <a:t> </a:t>
            </a:r>
            <a:r>
              <a:rPr lang="en-US" sz="2200" b="0" strike="noStrike" spc="-7">
                <a:solidFill>
                  <a:srgbClr val="000000"/>
                </a:solidFill>
                <a:latin typeface="Arial"/>
                <a:ea typeface="Calibri"/>
              </a:rPr>
              <a:t>necessários</a:t>
            </a:r>
            <a:r>
              <a:rPr lang="en-US" sz="2200" b="0" strike="noStrike" spc="49">
                <a:solidFill>
                  <a:srgbClr val="000000"/>
                </a:solidFill>
                <a:latin typeface="Arial"/>
                <a:ea typeface="Calibri"/>
              </a:rPr>
              <a:t> </a:t>
            </a:r>
            <a:r>
              <a:rPr lang="en-US" sz="2200" b="0" strike="noStrike" spc="-1">
                <a:solidFill>
                  <a:srgbClr val="000000"/>
                </a:solidFill>
                <a:latin typeface="Arial"/>
                <a:ea typeface="Calibri"/>
              </a:rPr>
              <a:t>para</a:t>
            </a:r>
            <a:r>
              <a:rPr lang="en-US" sz="2200" b="0" strike="noStrike" spc="58">
                <a:solidFill>
                  <a:srgbClr val="000000"/>
                </a:solidFill>
                <a:latin typeface="Arial"/>
                <a:ea typeface="Calibri"/>
              </a:rPr>
              <a:t> </a:t>
            </a:r>
            <a:r>
              <a:rPr lang="en-US" sz="2200" b="0" strike="noStrike" spc="-7">
                <a:solidFill>
                  <a:srgbClr val="000000"/>
                </a:solidFill>
                <a:latin typeface="Arial"/>
                <a:ea typeface="Calibri"/>
              </a:rPr>
              <a:t>respostas</a:t>
            </a:r>
            <a:r>
              <a:rPr lang="en-US" sz="2200" b="0" strike="noStrike" spc="58">
                <a:solidFill>
                  <a:srgbClr val="000000"/>
                </a:solidFill>
                <a:latin typeface="Arial"/>
                <a:ea typeface="Calibri"/>
              </a:rPr>
              <a:t> </a:t>
            </a:r>
            <a:r>
              <a:rPr lang="en-US" sz="2200" b="0" strike="noStrike" spc="-1">
                <a:solidFill>
                  <a:srgbClr val="000000"/>
                </a:solidFill>
                <a:latin typeface="Arial"/>
                <a:ea typeface="Calibri"/>
              </a:rPr>
              <a:t>aos</a:t>
            </a:r>
            <a:r>
              <a:rPr lang="en-US" sz="2200" b="0" strike="noStrike" spc="392">
                <a:solidFill>
                  <a:srgbClr val="000000"/>
                </a:solidFill>
                <a:latin typeface="Arial"/>
                <a:ea typeface="Calibri"/>
              </a:rPr>
              <a:t> </a:t>
            </a:r>
            <a:r>
              <a:rPr lang="en-US" sz="2200" b="0" strike="noStrike" spc="-7">
                <a:solidFill>
                  <a:srgbClr val="000000"/>
                </a:solidFill>
                <a:latin typeface="Arial"/>
                <a:ea typeface="Calibri"/>
              </a:rPr>
              <a:t>padrões</a:t>
            </a:r>
            <a:r>
              <a:rPr lang="en-US" sz="2200" b="0" strike="noStrike" spc="69">
                <a:solidFill>
                  <a:srgbClr val="000000"/>
                </a:solidFill>
                <a:latin typeface="Arial"/>
                <a:ea typeface="Calibri"/>
              </a:rPr>
              <a:t> </a:t>
            </a:r>
            <a:r>
              <a:rPr lang="en-US" sz="2200" b="0" strike="noStrike" spc="-7">
                <a:solidFill>
                  <a:srgbClr val="000000"/>
                </a:solidFill>
                <a:latin typeface="Arial"/>
                <a:ea typeface="Calibri"/>
              </a:rPr>
              <a:t>predeterminados</a:t>
            </a:r>
            <a:r>
              <a:rPr lang="en-US" sz="2200" b="0" strike="noStrike" spc="83">
                <a:solidFill>
                  <a:srgbClr val="000000"/>
                </a:solidFill>
                <a:latin typeface="Arial"/>
                <a:ea typeface="Calibri"/>
              </a:rPr>
              <a:t> </a:t>
            </a:r>
            <a:r>
              <a:rPr lang="en-US" sz="2200" b="0" strike="noStrike" spc="-1">
                <a:solidFill>
                  <a:srgbClr val="000000"/>
                </a:solidFill>
                <a:latin typeface="Arial"/>
                <a:ea typeface="Calibri"/>
              </a:rPr>
              <a:t>e</a:t>
            </a:r>
            <a:r>
              <a:rPr lang="en-US" sz="2200" b="0" strike="noStrike" spc="69">
                <a:solidFill>
                  <a:srgbClr val="000000"/>
                </a:solidFill>
                <a:latin typeface="Arial"/>
                <a:ea typeface="Calibri"/>
              </a:rPr>
              <a:t> </a:t>
            </a:r>
            <a:r>
              <a:rPr lang="en-US" sz="2200" b="0" strike="noStrike" spc="-1">
                <a:solidFill>
                  <a:srgbClr val="000000"/>
                </a:solidFill>
                <a:latin typeface="Arial"/>
                <a:ea typeface="Calibri"/>
              </a:rPr>
              <a:t>de</a:t>
            </a:r>
            <a:r>
              <a:rPr lang="en-US" sz="2200" b="0" strike="noStrike" spc="58">
                <a:solidFill>
                  <a:srgbClr val="000000"/>
                </a:solidFill>
                <a:latin typeface="Arial"/>
                <a:ea typeface="Calibri"/>
              </a:rPr>
              <a:t> </a:t>
            </a:r>
            <a:r>
              <a:rPr lang="en-US" sz="2200" b="0" strike="noStrike" spc="-1">
                <a:solidFill>
                  <a:srgbClr val="000000"/>
                </a:solidFill>
                <a:latin typeface="Arial"/>
                <a:ea typeface="Calibri"/>
              </a:rPr>
              <a:t>decisões</a:t>
            </a:r>
            <a:r>
              <a:rPr lang="en-US" sz="2200" b="0" strike="noStrike" spc="52">
                <a:solidFill>
                  <a:srgbClr val="000000"/>
                </a:solidFill>
                <a:latin typeface="Arial"/>
                <a:ea typeface="Calibri"/>
              </a:rPr>
              <a:t> </a:t>
            </a:r>
            <a:r>
              <a:rPr lang="en-US" sz="2200" b="0" strike="noStrike" spc="-1">
                <a:solidFill>
                  <a:srgbClr val="000000"/>
                </a:solidFill>
                <a:latin typeface="Arial"/>
                <a:ea typeface="Calibri"/>
              </a:rPr>
              <a:t>que</a:t>
            </a:r>
            <a:r>
              <a:rPr lang="en-US" sz="2200" b="0" strike="noStrike" spc="58">
                <a:solidFill>
                  <a:srgbClr val="000000"/>
                </a:solidFill>
                <a:latin typeface="Arial"/>
                <a:ea typeface="Calibri"/>
              </a:rPr>
              <a:t> </a:t>
            </a:r>
            <a:r>
              <a:rPr lang="en-US" sz="2200" b="0" strike="noStrike" spc="-1">
                <a:solidFill>
                  <a:srgbClr val="000000"/>
                </a:solidFill>
                <a:latin typeface="Arial"/>
                <a:ea typeface="Calibri"/>
              </a:rPr>
              <a:t>efetivem</a:t>
            </a:r>
            <a:r>
              <a:rPr lang="en-US" sz="2200" b="0" strike="noStrike" spc="69">
                <a:solidFill>
                  <a:srgbClr val="000000"/>
                </a:solidFill>
                <a:latin typeface="Arial"/>
                <a:ea typeface="Calibri"/>
              </a:rPr>
              <a:t> </a:t>
            </a:r>
            <a:r>
              <a:rPr lang="en-US" sz="2200" b="0" strike="noStrike" spc="-1">
                <a:solidFill>
                  <a:srgbClr val="000000"/>
                </a:solidFill>
                <a:latin typeface="Arial"/>
                <a:ea typeface="Calibri"/>
              </a:rPr>
              <a:t>o</a:t>
            </a:r>
            <a:r>
              <a:rPr lang="en-US" sz="2200" b="0" strike="noStrike" spc="58">
                <a:solidFill>
                  <a:srgbClr val="000000"/>
                </a:solidFill>
                <a:latin typeface="Arial"/>
                <a:ea typeface="Calibri"/>
              </a:rPr>
              <a:t> </a:t>
            </a:r>
            <a:r>
              <a:rPr lang="en-US" sz="2200" b="0" strike="noStrike" spc="-7">
                <a:solidFill>
                  <a:srgbClr val="000000"/>
                </a:solidFill>
                <a:latin typeface="Arial"/>
                <a:ea typeface="Calibri"/>
              </a:rPr>
              <a:t>andamento</a:t>
            </a:r>
            <a:r>
              <a:rPr lang="en-US" sz="2200" b="0" strike="noStrike" spc="52">
                <a:solidFill>
                  <a:srgbClr val="000000"/>
                </a:solidFill>
                <a:latin typeface="Arial"/>
                <a:ea typeface="Calibri"/>
              </a:rPr>
              <a:t> </a:t>
            </a:r>
            <a:r>
              <a:rPr lang="en-US" sz="2200" b="0" strike="noStrike" spc="-1">
                <a:solidFill>
                  <a:srgbClr val="000000"/>
                </a:solidFill>
                <a:latin typeface="Arial"/>
                <a:ea typeface="Calibri"/>
              </a:rPr>
              <a:t>do</a:t>
            </a:r>
            <a:r>
              <a:rPr lang="en-US" sz="2200" b="0" strike="noStrike" spc="58">
                <a:solidFill>
                  <a:srgbClr val="000000"/>
                </a:solidFill>
                <a:latin typeface="Arial"/>
                <a:ea typeface="Calibri"/>
              </a:rPr>
              <a:t> </a:t>
            </a:r>
            <a:r>
              <a:rPr lang="en-US" sz="2200" b="0" strike="noStrike" spc="-7">
                <a:solidFill>
                  <a:srgbClr val="000000"/>
                </a:solidFill>
                <a:latin typeface="Arial"/>
                <a:ea typeface="Calibri"/>
              </a:rPr>
              <a:t>processo.</a:t>
            </a:r>
            <a:r>
              <a:rPr lang="en-US" sz="2200" b="0" strike="noStrike" spc="63">
                <a:solidFill>
                  <a:srgbClr val="000000"/>
                </a:solidFill>
                <a:latin typeface="Arial"/>
                <a:ea typeface="Calibri"/>
              </a:rPr>
              <a:t> </a:t>
            </a:r>
            <a:endParaRPr lang="pt-BR" sz="2200" b="0" strike="noStrike" spc="-1">
              <a:solidFill>
                <a:srgbClr val="000000"/>
              </a:solidFill>
              <a:latin typeface="Calibri"/>
            </a:endParaRPr>
          </a:p>
          <a:p>
            <a:pPr algn="just">
              <a:lnSpc>
                <a:spcPct val="100000"/>
              </a:lnSpc>
              <a:spcBef>
                <a:spcPts val="1199"/>
              </a:spcBef>
              <a:buNone/>
            </a:pPr>
            <a:endParaRPr lang="pt-BR" sz="2200" b="0" strike="noStrike" spc="-1">
              <a:solidFill>
                <a:srgbClr val="000000"/>
              </a:solidFill>
              <a:latin typeface="Calibri"/>
            </a:endParaRPr>
          </a:p>
          <a:p>
            <a:pPr marL="74160" algn="just">
              <a:lnSpc>
                <a:spcPct val="100000"/>
              </a:lnSpc>
              <a:spcBef>
                <a:spcPts val="1199"/>
              </a:spcBef>
              <a:buNone/>
              <a:tabLst>
                <a:tab pos="0" algn="l"/>
              </a:tabLst>
            </a:pPr>
            <a:endParaRPr lang="pt-BR" sz="2200" b="0" strike="noStrike" spc="-1">
              <a:solidFill>
                <a:srgbClr val="000000"/>
              </a:solidFill>
              <a:latin typeface="Calibri"/>
            </a:endParaRPr>
          </a:p>
          <a:p>
            <a:pPr marL="417240" indent="-343080" algn="just">
              <a:lnSpc>
                <a:spcPct val="100000"/>
              </a:lnSpc>
              <a:spcBef>
                <a:spcPts val="1001"/>
              </a:spcBef>
              <a:buClr>
                <a:srgbClr val="000000"/>
              </a:buClr>
              <a:buFont typeface="Wingdings" charset="2"/>
              <a:buChar char=""/>
              <a:tabLst>
                <a:tab pos="0" algn="l"/>
              </a:tabLst>
            </a:pPr>
            <a:r>
              <a:rPr lang="en-US" sz="2200" b="0" strike="noStrike" spc="-1">
                <a:solidFill>
                  <a:srgbClr val="000000"/>
                </a:solidFill>
                <a:latin typeface="Arial"/>
                <a:ea typeface="Calibri"/>
              </a:rPr>
              <a:t>É</a:t>
            </a:r>
            <a:r>
              <a:rPr lang="en-US" sz="2200" b="0" strike="noStrike" spc="228">
                <a:solidFill>
                  <a:srgbClr val="000000"/>
                </a:solidFill>
                <a:latin typeface="Arial"/>
                <a:ea typeface="Calibri"/>
              </a:rPr>
              <a:t> </a:t>
            </a:r>
            <a:r>
              <a:rPr lang="en-US" sz="2200" b="0" strike="noStrike" spc="-7">
                <a:solidFill>
                  <a:srgbClr val="000000"/>
                </a:solidFill>
                <a:latin typeface="Arial"/>
                <a:ea typeface="Calibri"/>
              </a:rPr>
              <a:t>possível,</a:t>
            </a:r>
            <a:r>
              <a:rPr lang="en-US" sz="2200" b="0" strike="noStrike" spc="239">
                <a:solidFill>
                  <a:srgbClr val="000000"/>
                </a:solidFill>
                <a:latin typeface="Arial"/>
                <a:ea typeface="Calibri"/>
              </a:rPr>
              <a:t> </a:t>
            </a:r>
            <a:r>
              <a:rPr lang="en-US" sz="2200" b="0" strike="noStrike" spc="-1">
                <a:solidFill>
                  <a:srgbClr val="000000"/>
                </a:solidFill>
                <a:latin typeface="Arial"/>
                <a:ea typeface="Calibri"/>
              </a:rPr>
              <a:t>com</a:t>
            </a:r>
            <a:r>
              <a:rPr lang="en-US" sz="2200" b="0" strike="noStrike" spc="228">
                <a:solidFill>
                  <a:srgbClr val="000000"/>
                </a:solidFill>
                <a:latin typeface="Arial"/>
                <a:ea typeface="Calibri"/>
              </a:rPr>
              <a:t> </a:t>
            </a:r>
            <a:r>
              <a:rPr lang="en-US" sz="2200" b="0" strike="noStrike" spc="-1">
                <a:solidFill>
                  <a:srgbClr val="000000"/>
                </a:solidFill>
                <a:latin typeface="Arial"/>
                <a:ea typeface="Calibri"/>
              </a:rPr>
              <a:t>o</a:t>
            </a:r>
            <a:r>
              <a:rPr lang="en-US" sz="2200" b="0" strike="noStrike" spc="233">
                <a:solidFill>
                  <a:srgbClr val="000000"/>
                </a:solidFill>
                <a:latin typeface="Arial"/>
                <a:ea typeface="Calibri"/>
              </a:rPr>
              <a:t> </a:t>
            </a:r>
            <a:r>
              <a:rPr lang="en-US" sz="2200" b="0" strike="noStrike" spc="-7">
                <a:solidFill>
                  <a:srgbClr val="000000"/>
                </a:solidFill>
                <a:latin typeface="Arial"/>
                <a:ea typeface="Calibri"/>
              </a:rPr>
              <a:t>controle,</a:t>
            </a:r>
            <a:r>
              <a:rPr lang="en-US" sz="2200" b="0" strike="noStrike" spc="233">
                <a:solidFill>
                  <a:srgbClr val="000000"/>
                </a:solidFill>
                <a:latin typeface="Arial"/>
                <a:ea typeface="Calibri"/>
              </a:rPr>
              <a:t> </a:t>
            </a:r>
            <a:r>
              <a:rPr lang="en-US" sz="2200" b="0" strike="noStrike" spc="-7">
                <a:solidFill>
                  <a:srgbClr val="000000"/>
                </a:solidFill>
                <a:latin typeface="Arial"/>
                <a:ea typeface="Calibri"/>
              </a:rPr>
              <a:t>abortar</a:t>
            </a:r>
            <a:r>
              <a:rPr lang="en-US" sz="2200" b="0" strike="noStrike" spc="233">
                <a:solidFill>
                  <a:srgbClr val="000000"/>
                </a:solidFill>
                <a:latin typeface="Arial"/>
                <a:ea typeface="Calibri"/>
              </a:rPr>
              <a:t> </a:t>
            </a:r>
            <a:r>
              <a:rPr lang="en-US" sz="2200" b="0" strike="noStrike" spc="-7">
                <a:solidFill>
                  <a:srgbClr val="000000"/>
                </a:solidFill>
                <a:latin typeface="Arial"/>
                <a:ea typeface="Calibri"/>
              </a:rPr>
              <a:t>situações</a:t>
            </a:r>
            <a:r>
              <a:rPr lang="en-US" sz="2200" b="0" strike="noStrike" spc="233">
                <a:solidFill>
                  <a:srgbClr val="000000"/>
                </a:solidFill>
                <a:latin typeface="Arial"/>
                <a:ea typeface="Calibri"/>
              </a:rPr>
              <a:t> </a:t>
            </a:r>
            <a:r>
              <a:rPr lang="en-US" sz="2200" b="0" strike="noStrike" spc="-7">
                <a:solidFill>
                  <a:srgbClr val="000000"/>
                </a:solidFill>
                <a:latin typeface="Arial"/>
                <a:ea typeface="Calibri"/>
              </a:rPr>
              <a:t>que</a:t>
            </a:r>
            <a:r>
              <a:rPr lang="en-US" sz="2200" b="0" strike="noStrike" spc="233">
                <a:solidFill>
                  <a:srgbClr val="000000"/>
                </a:solidFill>
                <a:latin typeface="Arial"/>
                <a:ea typeface="Calibri"/>
              </a:rPr>
              <a:t> </a:t>
            </a:r>
            <a:r>
              <a:rPr lang="en-US" sz="2200" b="0" strike="noStrike" spc="-7">
                <a:solidFill>
                  <a:srgbClr val="000000"/>
                </a:solidFill>
                <a:latin typeface="Arial"/>
                <a:ea typeface="Calibri"/>
              </a:rPr>
              <a:t>conflitem</a:t>
            </a:r>
            <a:r>
              <a:rPr lang="en-US" sz="2200" b="0" strike="noStrike" spc="239">
                <a:solidFill>
                  <a:srgbClr val="000000"/>
                </a:solidFill>
                <a:latin typeface="Arial"/>
                <a:ea typeface="Calibri"/>
              </a:rPr>
              <a:t> </a:t>
            </a:r>
            <a:r>
              <a:rPr lang="en-US" sz="2200" b="0" strike="noStrike" spc="-7">
                <a:solidFill>
                  <a:srgbClr val="000000"/>
                </a:solidFill>
                <a:latin typeface="Arial"/>
                <a:ea typeface="Calibri"/>
              </a:rPr>
              <a:t>com</a:t>
            </a:r>
            <a:r>
              <a:rPr lang="en-US" sz="2200" b="0" strike="noStrike" spc="233">
                <a:solidFill>
                  <a:srgbClr val="000000"/>
                </a:solidFill>
                <a:latin typeface="Arial"/>
                <a:ea typeface="Calibri"/>
              </a:rPr>
              <a:t> </a:t>
            </a:r>
            <a:r>
              <a:rPr lang="en-US" sz="2200" b="0" strike="noStrike" spc="-7">
                <a:solidFill>
                  <a:srgbClr val="000000"/>
                </a:solidFill>
                <a:latin typeface="Arial"/>
                <a:ea typeface="Calibri"/>
              </a:rPr>
              <a:t>os</a:t>
            </a:r>
            <a:r>
              <a:rPr lang="en-US" sz="2200" b="0" strike="noStrike" spc="233">
                <a:solidFill>
                  <a:srgbClr val="000000"/>
                </a:solidFill>
                <a:latin typeface="Arial"/>
                <a:ea typeface="Calibri"/>
              </a:rPr>
              <a:t> </a:t>
            </a:r>
            <a:r>
              <a:rPr lang="en-US" sz="2200" b="0" strike="noStrike" spc="-7">
                <a:solidFill>
                  <a:srgbClr val="000000"/>
                </a:solidFill>
                <a:latin typeface="Arial"/>
                <a:ea typeface="Calibri"/>
              </a:rPr>
              <a:t>objetivos,</a:t>
            </a:r>
            <a:r>
              <a:rPr lang="en-US" sz="2200" b="0" strike="noStrike" spc="214">
                <a:solidFill>
                  <a:srgbClr val="000000"/>
                </a:solidFill>
                <a:latin typeface="Arial"/>
                <a:ea typeface="Calibri"/>
              </a:rPr>
              <a:t> </a:t>
            </a:r>
            <a:r>
              <a:rPr lang="en-US" sz="2200" b="0" strike="noStrike" spc="-7">
                <a:solidFill>
                  <a:srgbClr val="000000"/>
                </a:solidFill>
                <a:latin typeface="Arial"/>
                <a:ea typeface="Calibri"/>
              </a:rPr>
              <a:t>fazer</a:t>
            </a:r>
            <a:r>
              <a:rPr lang="en-US" sz="2200" b="0" strike="noStrike" spc="324">
                <a:solidFill>
                  <a:srgbClr val="000000"/>
                </a:solidFill>
                <a:latin typeface="Arial"/>
                <a:ea typeface="Calibri"/>
              </a:rPr>
              <a:t> </a:t>
            </a:r>
            <a:r>
              <a:rPr lang="en-US" sz="2200" b="0" strike="noStrike" spc="-7">
                <a:solidFill>
                  <a:srgbClr val="000000"/>
                </a:solidFill>
                <a:latin typeface="Arial"/>
                <a:ea typeface="Calibri"/>
              </a:rPr>
              <a:t>correções</a:t>
            </a:r>
            <a:r>
              <a:rPr lang="en-US" sz="2200" b="0" strike="noStrike" spc="-26">
                <a:solidFill>
                  <a:srgbClr val="000000"/>
                </a:solidFill>
                <a:latin typeface="Arial"/>
                <a:ea typeface="Calibri"/>
              </a:rPr>
              <a:t> </a:t>
            </a:r>
            <a:r>
              <a:rPr lang="en-US" sz="2200" b="0" strike="noStrike" spc="-7">
                <a:solidFill>
                  <a:srgbClr val="000000"/>
                </a:solidFill>
                <a:latin typeface="Arial"/>
                <a:ea typeface="Calibri"/>
              </a:rPr>
              <a:t>no</a:t>
            </a:r>
            <a:r>
              <a:rPr lang="en-US" sz="2200" b="0" strike="noStrike" spc="-15">
                <a:solidFill>
                  <a:srgbClr val="000000"/>
                </a:solidFill>
                <a:latin typeface="Arial"/>
                <a:ea typeface="Calibri"/>
              </a:rPr>
              <a:t> </a:t>
            </a:r>
            <a:r>
              <a:rPr lang="en-US" sz="2200" b="0" strike="noStrike" spc="-7">
                <a:solidFill>
                  <a:srgbClr val="000000"/>
                </a:solidFill>
                <a:latin typeface="Arial"/>
                <a:ea typeface="Calibri"/>
              </a:rPr>
              <a:t>andamento</a:t>
            </a:r>
            <a:r>
              <a:rPr lang="en-US" sz="2200" b="0" strike="noStrike" spc="-32">
                <a:solidFill>
                  <a:srgbClr val="000000"/>
                </a:solidFill>
                <a:latin typeface="Arial"/>
                <a:ea typeface="Calibri"/>
              </a:rPr>
              <a:t> </a:t>
            </a:r>
            <a:r>
              <a:rPr lang="en-US" sz="2200" b="0" strike="noStrike" spc="-1">
                <a:solidFill>
                  <a:srgbClr val="000000"/>
                </a:solidFill>
                <a:latin typeface="Arial"/>
                <a:ea typeface="Calibri"/>
              </a:rPr>
              <a:t>do</a:t>
            </a:r>
            <a:r>
              <a:rPr lang="en-US" sz="2200" b="0" strike="noStrike" spc="-26">
                <a:solidFill>
                  <a:srgbClr val="000000"/>
                </a:solidFill>
                <a:latin typeface="Arial"/>
                <a:ea typeface="Calibri"/>
              </a:rPr>
              <a:t> </a:t>
            </a:r>
            <a:r>
              <a:rPr lang="en-US" sz="2200" b="0" strike="noStrike" spc="-7">
                <a:solidFill>
                  <a:srgbClr val="000000"/>
                </a:solidFill>
                <a:latin typeface="Arial"/>
                <a:ea typeface="Calibri"/>
              </a:rPr>
              <a:t>processo,</a:t>
            </a:r>
            <a:r>
              <a:rPr lang="en-US" sz="2200" b="0" strike="noStrike" spc="-32">
                <a:solidFill>
                  <a:srgbClr val="000000"/>
                </a:solidFill>
                <a:latin typeface="Arial"/>
                <a:ea typeface="Calibri"/>
              </a:rPr>
              <a:t> </a:t>
            </a:r>
            <a:r>
              <a:rPr lang="en-US" sz="2200" b="0" strike="noStrike" spc="-7">
                <a:solidFill>
                  <a:srgbClr val="000000"/>
                </a:solidFill>
                <a:latin typeface="Arial"/>
                <a:ea typeface="Calibri"/>
              </a:rPr>
              <a:t>ajustes</a:t>
            </a:r>
            <a:r>
              <a:rPr lang="en-US" sz="2200" b="0" strike="noStrike" spc="-35">
                <a:solidFill>
                  <a:srgbClr val="000000"/>
                </a:solidFill>
                <a:latin typeface="Arial"/>
                <a:ea typeface="Calibri"/>
              </a:rPr>
              <a:t> </a:t>
            </a:r>
            <a:r>
              <a:rPr lang="en-US" sz="2200" b="0" strike="noStrike" spc="-1">
                <a:solidFill>
                  <a:srgbClr val="000000"/>
                </a:solidFill>
                <a:latin typeface="Arial"/>
                <a:ea typeface="Calibri"/>
              </a:rPr>
              <a:t>de</a:t>
            </a:r>
            <a:r>
              <a:rPr lang="en-US" sz="2200" b="0" strike="noStrike" spc="-26">
                <a:solidFill>
                  <a:srgbClr val="000000"/>
                </a:solidFill>
                <a:latin typeface="Arial"/>
                <a:ea typeface="Calibri"/>
              </a:rPr>
              <a:t> </a:t>
            </a:r>
            <a:r>
              <a:rPr lang="en-US" sz="2200" b="0" strike="noStrike" spc="-7">
                <a:solidFill>
                  <a:srgbClr val="000000"/>
                </a:solidFill>
                <a:latin typeface="Arial"/>
                <a:ea typeface="Calibri"/>
              </a:rPr>
              <a:t>custos,</a:t>
            </a:r>
            <a:r>
              <a:rPr lang="en-US" sz="2200" b="0" strike="noStrike" spc="-15">
                <a:solidFill>
                  <a:srgbClr val="000000"/>
                </a:solidFill>
                <a:latin typeface="Arial"/>
                <a:ea typeface="Calibri"/>
              </a:rPr>
              <a:t> </a:t>
            </a:r>
            <a:r>
              <a:rPr lang="en-US" sz="2200" b="0" strike="noStrike" spc="-7">
                <a:solidFill>
                  <a:srgbClr val="000000"/>
                </a:solidFill>
                <a:latin typeface="Arial"/>
                <a:ea typeface="Calibri"/>
              </a:rPr>
              <a:t>retomarem</a:t>
            </a:r>
            <a:r>
              <a:rPr lang="en-US" sz="2200" b="0" strike="noStrike" spc="-15">
                <a:solidFill>
                  <a:srgbClr val="000000"/>
                </a:solidFill>
                <a:latin typeface="Arial"/>
                <a:ea typeface="Calibri"/>
              </a:rPr>
              <a:t> </a:t>
            </a:r>
            <a:r>
              <a:rPr lang="en-US" sz="2200" b="0" strike="noStrike" spc="-1">
                <a:solidFill>
                  <a:srgbClr val="000000"/>
                </a:solidFill>
                <a:latin typeface="Arial"/>
                <a:ea typeface="Calibri"/>
              </a:rPr>
              <a:t>a</a:t>
            </a:r>
            <a:r>
              <a:rPr lang="en-US" sz="2200" b="0" strike="noStrike" spc="-32">
                <a:solidFill>
                  <a:srgbClr val="000000"/>
                </a:solidFill>
                <a:latin typeface="Arial"/>
                <a:ea typeface="Calibri"/>
              </a:rPr>
              <a:t> </a:t>
            </a:r>
            <a:r>
              <a:rPr lang="en-US" sz="2200" b="0" strike="noStrike" spc="-7">
                <a:solidFill>
                  <a:srgbClr val="000000"/>
                </a:solidFill>
                <a:latin typeface="Arial"/>
                <a:ea typeface="Calibri"/>
              </a:rPr>
              <a:t>qualidade,</a:t>
            </a:r>
            <a:r>
              <a:rPr lang="en-US" sz="2200" b="0" strike="noStrike" spc="-35">
                <a:solidFill>
                  <a:srgbClr val="000000"/>
                </a:solidFill>
                <a:latin typeface="Arial"/>
                <a:ea typeface="Calibri"/>
              </a:rPr>
              <a:t> </a:t>
            </a:r>
            <a:r>
              <a:rPr lang="en-US" sz="2200" b="0" strike="noStrike" spc="-7">
                <a:solidFill>
                  <a:srgbClr val="000000"/>
                </a:solidFill>
                <a:latin typeface="Arial"/>
                <a:ea typeface="Calibri"/>
              </a:rPr>
              <a:t>normalmente se</a:t>
            </a:r>
            <a:r>
              <a:rPr lang="en-US" sz="2200" b="0" strike="noStrike" spc="-1">
                <a:solidFill>
                  <a:srgbClr val="000000"/>
                </a:solidFill>
                <a:latin typeface="Arial"/>
                <a:ea typeface="Calibri"/>
              </a:rPr>
              <a:t> </a:t>
            </a:r>
            <a:r>
              <a:rPr lang="en-US" sz="2200" b="0" strike="noStrike" spc="12">
                <a:solidFill>
                  <a:srgbClr val="000000"/>
                </a:solidFill>
                <a:latin typeface="Arial"/>
                <a:ea typeface="Calibri"/>
              </a:rPr>
              <a:t> </a:t>
            </a:r>
            <a:r>
              <a:rPr lang="en-US" sz="2200" b="0" strike="noStrike" spc="-1">
                <a:solidFill>
                  <a:srgbClr val="000000"/>
                </a:solidFill>
                <a:latin typeface="Arial"/>
                <a:ea typeface="Calibri"/>
              </a:rPr>
              <a:t>acompanha </a:t>
            </a:r>
            <a:r>
              <a:rPr lang="en-US" sz="2200" b="0" strike="noStrike" spc="18">
                <a:solidFill>
                  <a:srgbClr val="000000"/>
                </a:solidFill>
                <a:latin typeface="Arial"/>
                <a:ea typeface="Calibri"/>
              </a:rPr>
              <a:t> </a:t>
            </a:r>
            <a:r>
              <a:rPr lang="en-US" sz="2200" b="0" strike="noStrike" spc="-7">
                <a:solidFill>
                  <a:srgbClr val="000000"/>
                </a:solidFill>
                <a:latin typeface="Arial"/>
                <a:ea typeface="Calibri"/>
              </a:rPr>
              <a:t>os</a:t>
            </a:r>
            <a:r>
              <a:rPr lang="en-US" sz="2200" b="0" strike="noStrike" spc="-1">
                <a:solidFill>
                  <a:srgbClr val="000000"/>
                </a:solidFill>
                <a:latin typeface="Arial"/>
                <a:ea typeface="Calibri"/>
              </a:rPr>
              <a:t> </a:t>
            </a:r>
            <a:r>
              <a:rPr lang="en-US" sz="2200" b="0" strike="noStrike" spc="24">
                <a:solidFill>
                  <a:srgbClr val="000000"/>
                </a:solidFill>
                <a:latin typeface="Arial"/>
                <a:ea typeface="Calibri"/>
              </a:rPr>
              <a:t> </a:t>
            </a:r>
            <a:r>
              <a:rPr lang="en-US" sz="2200" b="0" strike="noStrike" spc="-1">
                <a:solidFill>
                  <a:srgbClr val="000000"/>
                </a:solidFill>
                <a:latin typeface="Arial"/>
                <a:ea typeface="Calibri"/>
              </a:rPr>
              <a:t>fatos </a:t>
            </a:r>
            <a:r>
              <a:rPr lang="en-US" sz="2200" b="0" strike="noStrike" spc="9">
                <a:solidFill>
                  <a:srgbClr val="000000"/>
                </a:solidFill>
                <a:latin typeface="Arial"/>
                <a:ea typeface="Calibri"/>
              </a:rPr>
              <a:t> </a:t>
            </a:r>
            <a:r>
              <a:rPr lang="en-US" sz="2200" b="0" strike="noStrike" spc="-1">
                <a:solidFill>
                  <a:srgbClr val="000000"/>
                </a:solidFill>
                <a:latin typeface="Arial"/>
                <a:ea typeface="Calibri"/>
              </a:rPr>
              <a:t>e </a:t>
            </a:r>
            <a:r>
              <a:rPr lang="en-US" sz="2200" b="0" strike="noStrike" spc="24">
                <a:solidFill>
                  <a:srgbClr val="000000"/>
                </a:solidFill>
                <a:latin typeface="Arial"/>
                <a:ea typeface="Calibri"/>
              </a:rPr>
              <a:t> </a:t>
            </a:r>
            <a:r>
              <a:rPr lang="en-US" sz="2200" b="0" strike="noStrike" spc="-7">
                <a:solidFill>
                  <a:srgbClr val="000000"/>
                </a:solidFill>
                <a:latin typeface="Arial"/>
                <a:ea typeface="Calibri"/>
              </a:rPr>
              <a:t>acontecimentos</a:t>
            </a:r>
            <a:r>
              <a:rPr lang="en-US" sz="2200" b="0" strike="noStrike" spc="-1">
                <a:solidFill>
                  <a:srgbClr val="000000"/>
                </a:solidFill>
                <a:latin typeface="Arial"/>
                <a:ea typeface="Calibri"/>
              </a:rPr>
              <a:t> </a:t>
            </a:r>
            <a:r>
              <a:rPr lang="en-US" sz="2200" b="0" strike="noStrike" spc="24">
                <a:solidFill>
                  <a:srgbClr val="000000"/>
                </a:solidFill>
                <a:latin typeface="Arial"/>
                <a:ea typeface="Calibri"/>
              </a:rPr>
              <a:t> </a:t>
            </a:r>
            <a:r>
              <a:rPr lang="en-US" sz="2200" b="0" strike="noStrike" spc="-1">
                <a:solidFill>
                  <a:srgbClr val="000000"/>
                </a:solidFill>
                <a:latin typeface="Arial"/>
                <a:ea typeface="Calibri"/>
              </a:rPr>
              <a:t>em </a:t>
            </a:r>
            <a:r>
              <a:rPr lang="en-US" sz="2200" b="0" strike="noStrike" spc="9">
                <a:solidFill>
                  <a:srgbClr val="000000"/>
                </a:solidFill>
                <a:latin typeface="Arial"/>
                <a:ea typeface="Calibri"/>
              </a:rPr>
              <a:t> </a:t>
            </a:r>
            <a:r>
              <a:rPr lang="en-US" sz="2200" b="0" strike="noStrike" spc="-1">
                <a:solidFill>
                  <a:srgbClr val="000000"/>
                </a:solidFill>
                <a:latin typeface="Arial"/>
                <a:ea typeface="Calibri"/>
              </a:rPr>
              <a:t>dado </a:t>
            </a:r>
            <a:r>
              <a:rPr lang="en-US" sz="2200" b="0" strike="noStrike" spc="24">
                <a:solidFill>
                  <a:srgbClr val="000000"/>
                </a:solidFill>
                <a:latin typeface="Arial"/>
                <a:ea typeface="Calibri"/>
              </a:rPr>
              <a:t> </a:t>
            </a:r>
            <a:r>
              <a:rPr lang="en-US" sz="2200" b="0" strike="noStrike" spc="-7">
                <a:solidFill>
                  <a:srgbClr val="000000"/>
                </a:solidFill>
                <a:latin typeface="Arial"/>
                <a:ea typeface="Calibri"/>
              </a:rPr>
              <a:t>momento</a:t>
            </a:r>
            <a:r>
              <a:rPr lang="en-US" sz="2200" b="0" strike="noStrike" spc="-1">
                <a:solidFill>
                  <a:srgbClr val="000000"/>
                </a:solidFill>
                <a:latin typeface="Arial"/>
                <a:ea typeface="Calibri"/>
              </a:rPr>
              <a:t> </a:t>
            </a:r>
            <a:r>
              <a:rPr lang="en-US" sz="2200" b="0" strike="noStrike" spc="24">
                <a:solidFill>
                  <a:srgbClr val="000000"/>
                </a:solidFill>
                <a:latin typeface="Arial"/>
                <a:ea typeface="Calibri"/>
              </a:rPr>
              <a:t> </a:t>
            </a:r>
            <a:r>
              <a:rPr lang="en-US" sz="2200" b="0" strike="noStrike" spc="-1">
                <a:solidFill>
                  <a:srgbClr val="000000"/>
                </a:solidFill>
                <a:latin typeface="Arial"/>
                <a:ea typeface="Calibri"/>
              </a:rPr>
              <a:t>até </a:t>
            </a:r>
            <a:r>
              <a:rPr lang="en-US" sz="2200" b="0" strike="noStrike" spc="18">
                <a:solidFill>
                  <a:srgbClr val="000000"/>
                </a:solidFill>
                <a:latin typeface="Arial"/>
                <a:ea typeface="Calibri"/>
              </a:rPr>
              <a:t> </a:t>
            </a:r>
            <a:r>
              <a:rPr lang="en-US" sz="2200" b="0" strike="noStrike" spc="-1">
                <a:solidFill>
                  <a:srgbClr val="000000"/>
                </a:solidFill>
                <a:latin typeface="Arial"/>
                <a:ea typeface="Calibri"/>
              </a:rPr>
              <a:t>o </a:t>
            </a:r>
            <a:r>
              <a:rPr lang="en-US" sz="2200" b="0" strike="noStrike" spc="9">
                <a:solidFill>
                  <a:srgbClr val="000000"/>
                </a:solidFill>
                <a:latin typeface="Arial"/>
                <a:ea typeface="Calibri"/>
              </a:rPr>
              <a:t> </a:t>
            </a:r>
            <a:r>
              <a:rPr lang="en-US" sz="2200" b="0" strike="noStrike" spc="-7">
                <a:solidFill>
                  <a:srgbClr val="000000"/>
                </a:solidFill>
                <a:latin typeface="Arial"/>
                <a:ea typeface="Calibri"/>
              </a:rPr>
              <a:t>processo</a:t>
            </a:r>
            <a:r>
              <a:rPr lang="en-US" sz="2200" b="0" strike="noStrike" spc="-1">
                <a:solidFill>
                  <a:srgbClr val="000000"/>
                </a:solidFill>
                <a:latin typeface="Arial"/>
                <a:ea typeface="Calibri"/>
              </a:rPr>
              <a:t> </a:t>
            </a:r>
            <a:r>
              <a:rPr lang="en-US" sz="2200" b="0" strike="noStrike" spc="18">
                <a:solidFill>
                  <a:srgbClr val="000000"/>
                </a:solidFill>
                <a:latin typeface="Arial"/>
                <a:ea typeface="Calibri"/>
              </a:rPr>
              <a:t> </a:t>
            </a:r>
            <a:r>
              <a:rPr lang="en-US" sz="2200" b="0" strike="noStrike" spc="-7">
                <a:solidFill>
                  <a:srgbClr val="000000"/>
                </a:solidFill>
                <a:latin typeface="Arial"/>
                <a:ea typeface="Calibri"/>
              </a:rPr>
              <a:t>finalizado.</a:t>
            </a:r>
            <a:r>
              <a:rPr lang="en-US" sz="2200" b="0" strike="noStrike" spc="-1">
                <a:solidFill>
                  <a:srgbClr val="000000"/>
                </a:solidFill>
                <a:latin typeface="Arial"/>
                <a:ea typeface="Calibri"/>
              </a:rPr>
              <a:t> </a:t>
            </a:r>
            <a:endParaRPr lang="pt-BR" sz="2200" b="0" strike="noStrike" spc="-1">
              <a:solidFill>
                <a:srgbClr val="000000"/>
              </a:solidFill>
              <a:latin typeface="Calibri"/>
            </a:endParaRPr>
          </a:p>
          <a:p>
            <a:pPr>
              <a:lnSpc>
                <a:spcPct val="100000"/>
              </a:lnSpc>
              <a:spcBef>
                <a:spcPts val="1001"/>
              </a:spcBef>
              <a:buNone/>
              <a:tabLst>
                <a:tab pos="0" algn="l"/>
              </a:tabLst>
            </a:pPr>
            <a:endParaRPr lang="pt-BR" sz="2200" b="0" strike="noStrike" spc="-1">
              <a:solidFill>
                <a:srgbClr val="000000"/>
              </a:solidFill>
              <a:latin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PlaceHolder 1"/>
          <p:cNvSpPr>
            <a:spLocks noGrp="1"/>
          </p:cNvSpPr>
          <p:nvPr>
            <p:ph type="title"/>
          </p:nvPr>
        </p:nvSpPr>
        <p:spPr>
          <a:xfrm>
            <a:off x="-257760" y="541080"/>
            <a:ext cx="13410720" cy="1325160"/>
          </a:xfrm>
          <a:prstGeom prst="rect">
            <a:avLst/>
          </a:prstGeom>
          <a:noFill/>
          <a:ln w="0">
            <a:noFill/>
          </a:ln>
        </p:spPr>
        <p:txBody>
          <a:bodyPr anchor="ctr">
            <a:noAutofit/>
          </a:bodyPr>
          <a:lstStyle/>
          <a:p>
            <a:pPr algn="ctr">
              <a:lnSpc>
                <a:spcPct val="90000"/>
              </a:lnSpc>
              <a:buNone/>
            </a:pPr>
            <a:r>
              <a:rPr lang="pt-BR" sz="2800" b="1" strike="noStrike" spc="-1">
                <a:solidFill>
                  <a:srgbClr val="000000"/>
                </a:solidFill>
                <a:latin typeface="Arial Black"/>
              </a:rPr>
              <a:t>ADMINISTRAÇÃO GERAL</a:t>
            </a:r>
            <a:br>
              <a:rPr sz="2800"/>
            </a:br>
            <a:r>
              <a:rPr lang="pt-BR" sz="2800" b="1" strike="noStrike" spc="-1">
                <a:solidFill>
                  <a:srgbClr val="FF0000"/>
                </a:solidFill>
                <a:latin typeface="Arial Black"/>
              </a:rPr>
              <a:t>AULA NR. I</a:t>
            </a:r>
            <a:br>
              <a:rPr sz="2800"/>
            </a:br>
            <a:r>
              <a:rPr lang="pt-BR" sz="2800" b="1" strike="noStrike" spc="-1">
                <a:solidFill>
                  <a:srgbClr val="FF0000"/>
                </a:solidFill>
                <a:latin typeface="Arial Black"/>
              </a:rPr>
              <a:t>EVOLUÇÃO DO PENSAMENTO ADMINISTRATIVO </a:t>
            </a:r>
            <a:br>
              <a:rPr sz="2800"/>
            </a:br>
            <a:endParaRPr lang="pt-BR" sz="2800" b="0" strike="noStrike" spc="-1">
              <a:solidFill>
                <a:srgbClr val="000000"/>
              </a:solidFill>
              <a:latin typeface="Calibri"/>
            </a:endParaRPr>
          </a:p>
        </p:txBody>
      </p:sp>
      <p:pic>
        <p:nvPicPr>
          <p:cNvPr id="145" name="Espaço Reservado para Conteúdo 6"/>
          <p:cNvPicPr/>
          <p:nvPr/>
        </p:nvPicPr>
        <p:blipFill>
          <a:blip r:embed="rId2"/>
          <a:stretch/>
        </p:blipFill>
        <p:spPr>
          <a:xfrm>
            <a:off x="2144520" y="1759680"/>
            <a:ext cx="6381000" cy="4991040"/>
          </a:xfrm>
          <a:prstGeom prst="rect">
            <a:avLst/>
          </a:prstGeom>
          <a:ln w="0">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PlaceHolder 1"/>
          <p:cNvSpPr>
            <a:spLocks noGrp="1"/>
          </p:cNvSpPr>
          <p:nvPr>
            <p:ph type="title"/>
          </p:nvPr>
        </p:nvSpPr>
        <p:spPr>
          <a:xfrm>
            <a:off x="556920" y="595080"/>
            <a:ext cx="11804760" cy="1436040"/>
          </a:xfrm>
          <a:prstGeom prst="rect">
            <a:avLst/>
          </a:prstGeom>
          <a:noFill/>
          <a:ln w="0">
            <a:noFill/>
          </a:ln>
        </p:spPr>
        <p:txBody>
          <a:bodyPr anchor="ctr">
            <a:normAutofit fontScale="47000"/>
          </a:bodyPr>
          <a:lstStyle/>
          <a:p>
            <a:pPr algn="ctr">
              <a:lnSpc>
                <a:spcPct val="90000"/>
              </a:lnSpc>
              <a:buNone/>
            </a:pPr>
            <a:r>
              <a:rPr lang="pt-BR" sz="4400" b="1" strike="noStrike" spc="-1">
                <a:solidFill>
                  <a:srgbClr val="000000"/>
                </a:solidFill>
                <a:latin typeface="Arial Black"/>
              </a:rPr>
              <a:t>ADMINISTRAÇÃO GERAL</a:t>
            </a:r>
            <a:br>
              <a:rPr sz="4400"/>
            </a:br>
            <a:r>
              <a:rPr lang="pt-BR" sz="4000" b="1" strike="noStrike" spc="-1">
                <a:solidFill>
                  <a:srgbClr val="FF0000"/>
                </a:solidFill>
                <a:latin typeface="Arial Black"/>
              </a:rPr>
              <a:t>AULA NR.  IV</a:t>
            </a:r>
            <a:br>
              <a:rPr sz="3100"/>
            </a:br>
            <a:r>
              <a:rPr lang="pt-BR" sz="3100" b="1" strike="noStrike" spc="-1">
                <a:solidFill>
                  <a:srgbClr val="FF0000"/>
                </a:solidFill>
                <a:latin typeface="Arial Black"/>
              </a:rPr>
              <a:t>Sistema Organizacional GESTÃO DE AMBIENTES </a:t>
            </a:r>
            <a:br>
              <a:rPr sz="1800"/>
            </a:br>
            <a:br>
              <a:rPr sz="4400"/>
            </a:br>
            <a:endParaRPr lang="pt-BR" sz="3100" b="0" strike="noStrike" spc="-1">
              <a:solidFill>
                <a:srgbClr val="000000"/>
              </a:solidFill>
              <a:latin typeface="Calibri"/>
            </a:endParaRPr>
          </a:p>
        </p:txBody>
      </p:sp>
      <p:pic>
        <p:nvPicPr>
          <p:cNvPr id="244" name="Picture 2" descr="Sistema Organizacional e Comportamento: Comportamento Organizacional"/>
          <p:cNvPicPr/>
          <p:nvPr/>
        </p:nvPicPr>
        <p:blipFill>
          <a:blip r:embed="rId2"/>
          <a:stretch/>
        </p:blipFill>
        <p:spPr>
          <a:xfrm>
            <a:off x="852840" y="1697760"/>
            <a:ext cx="9515880" cy="5013720"/>
          </a:xfrm>
          <a:prstGeom prst="rect">
            <a:avLst/>
          </a:prstGeom>
          <a:ln w="0">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Picture 2" descr="Teoria Geral dos Sistemas de Ludwig von Bertalanffy — Steemit"/>
          <p:cNvPicPr/>
          <p:nvPr/>
        </p:nvPicPr>
        <p:blipFill>
          <a:blip r:embed="rId2"/>
          <a:stretch/>
        </p:blipFill>
        <p:spPr>
          <a:xfrm>
            <a:off x="1556280" y="877320"/>
            <a:ext cx="8777880" cy="5103360"/>
          </a:xfrm>
          <a:prstGeom prst="rect">
            <a:avLst/>
          </a:prstGeom>
          <a:ln w="0">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 name="Picture 2" descr="O sistema organizacional e as definições operacionais dos sete ..."/>
          <p:cNvPicPr/>
          <p:nvPr/>
        </p:nvPicPr>
        <p:blipFill>
          <a:blip r:embed="rId2"/>
          <a:stretch/>
        </p:blipFill>
        <p:spPr>
          <a:xfrm>
            <a:off x="119160" y="0"/>
            <a:ext cx="11953080" cy="6857640"/>
          </a:xfrm>
          <a:prstGeom prst="rect">
            <a:avLst/>
          </a:prstGeom>
          <a:ln w="0">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5240" cy="315720"/>
          </a:xfrm>
          <a:prstGeom prst="rect">
            <a:avLst/>
          </a:prstGeom>
          <a:noFill/>
          <a:ln w="0">
            <a:noFill/>
          </a:ln>
        </p:spPr>
        <p:txBody>
          <a:bodyPr anchor="ctr">
            <a:normAutofit fontScale="17000"/>
          </a:bodyPr>
          <a:lstStyle/>
          <a:p>
            <a:pPr>
              <a:lnSpc>
                <a:spcPct val="90000"/>
              </a:lnSpc>
              <a:buNone/>
            </a:pPr>
            <a:r>
              <a:rPr lang="pt-BR" sz="4400" b="0" strike="noStrike" spc="-7">
                <a:solidFill>
                  <a:srgbClr val="000000"/>
                </a:solidFill>
                <a:latin typeface="Calibri"/>
                <a:ea typeface="Calibri"/>
              </a:rPr>
              <a:t>Os</a:t>
            </a:r>
            <a:r>
              <a:rPr lang="pt-BR" sz="4400" b="0" strike="noStrike" spc="-26">
                <a:solidFill>
                  <a:srgbClr val="000000"/>
                </a:solidFill>
                <a:latin typeface="Calibri"/>
                <a:ea typeface="Calibri"/>
              </a:rPr>
              <a:t> </a:t>
            </a:r>
            <a:r>
              <a:rPr lang="pt-BR" sz="4400" b="0" strike="noStrike" spc="-7">
                <a:solidFill>
                  <a:srgbClr val="000000"/>
                </a:solidFill>
                <a:latin typeface="Calibri"/>
                <a:ea typeface="Calibri"/>
              </a:rPr>
              <a:t>elementos</a:t>
            </a:r>
            <a:r>
              <a:rPr lang="pt-BR" sz="4400" b="0" strike="noStrike" spc="-32">
                <a:solidFill>
                  <a:srgbClr val="000000"/>
                </a:solidFill>
                <a:latin typeface="Calibri"/>
                <a:ea typeface="Calibri"/>
              </a:rPr>
              <a:t> </a:t>
            </a:r>
            <a:r>
              <a:rPr lang="pt-BR" sz="4400" b="0" strike="noStrike" spc="-12">
                <a:solidFill>
                  <a:srgbClr val="000000"/>
                </a:solidFill>
                <a:latin typeface="Calibri"/>
                <a:ea typeface="Calibri"/>
              </a:rPr>
              <a:t>que </a:t>
            </a:r>
            <a:r>
              <a:rPr lang="pt-BR" sz="4400" b="0" strike="noStrike" spc="-15">
                <a:solidFill>
                  <a:srgbClr val="000000"/>
                </a:solidFill>
                <a:latin typeface="Calibri"/>
                <a:ea typeface="Calibri"/>
              </a:rPr>
              <a:t>constituem</a:t>
            </a:r>
            <a:r>
              <a:rPr lang="pt-BR" sz="4400" b="0" strike="noStrike" spc="-21">
                <a:solidFill>
                  <a:srgbClr val="000000"/>
                </a:solidFill>
                <a:latin typeface="Calibri"/>
                <a:ea typeface="Calibri"/>
              </a:rPr>
              <a:t> </a:t>
            </a:r>
            <a:r>
              <a:rPr lang="pt-BR" sz="4400" b="0" strike="noStrike" spc="-1">
                <a:solidFill>
                  <a:srgbClr val="000000"/>
                </a:solidFill>
                <a:latin typeface="Calibri"/>
                <a:ea typeface="Calibri"/>
              </a:rPr>
              <a:t>um</a:t>
            </a:r>
            <a:r>
              <a:rPr lang="pt-BR" sz="4400" b="0" strike="noStrike" spc="-35">
                <a:solidFill>
                  <a:srgbClr val="000000"/>
                </a:solidFill>
                <a:latin typeface="Calibri"/>
                <a:ea typeface="Calibri"/>
              </a:rPr>
              <a:t> </a:t>
            </a:r>
            <a:r>
              <a:rPr lang="pt-BR" sz="4400" b="0" strike="noStrike" spc="-12">
                <a:solidFill>
                  <a:srgbClr val="000000"/>
                </a:solidFill>
                <a:latin typeface="Calibri"/>
                <a:ea typeface="Calibri"/>
              </a:rPr>
              <a:t>sistema</a:t>
            </a:r>
            <a:r>
              <a:rPr lang="pt-BR" sz="4400" b="0" strike="noStrike" spc="-21">
                <a:solidFill>
                  <a:srgbClr val="000000"/>
                </a:solidFill>
                <a:latin typeface="Calibri"/>
                <a:ea typeface="Calibri"/>
              </a:rPr>
              <a:t> </a:t>
            </a:r>
            <a:r>
              <a:rPr lang="pt-BR" sz="4400" b="0" strike="noStrike" spc="-12">
                <a:solidFill>
                  <a:srgbClr val="000000"/>
                </a:solidFill>
                <a:latin typeface="Calibri"/>
                <a:ea typeface="Calibri"/>
              </a:rPr>
              <a:t>são:</a:t>
            </a:r>
            <a:br>
              <a:rPr sz="4400"/>
            </a:br>
            <a:endParaRPr lang="pt-BR" sz="4400" b="0" strike="noStrike" spc="-1">
              <a:solidFill>
                <a:srgbClr val="000000"/>
              </a:solidFill>
              <a:latin typeface="Calibri"/>
            </a:endParaRPr>
          </a:p>
        </p:txBody>
      </p:sp>
      <p:sp>
        <p:nvSpPr>
          <p:cNvPr id="248" name="PlaceHolder 2"/>
          <p:cNvSpPr>
            <a:spLocks noGrp="1"/>
          </p:cNvSpPr>
          <p:nvPr>
            <p:ph/>
          </p:nvPr>
        </p:nvSpPr>
        <p:spPr>
          <a:xfrm>
            <a:off x="222840" y="574560"/>
            <a:ext cx="11840040" cy="6130800"/>
          </a:xfrm>
          <a:prstGeom prst="rect">
            <a:avLst/>
          </a:prstGeom>
          <a:noFill/>
          <a:ln w="0">
            <a:noFill/>
          </a:ln>
        </p:spPr>
        <p:txBody>
          <a:bodyPr anchor="t">
            <a:noAutofit/>
          </a:bodyPr>
          <a:lstStyle/>
          <a:p>
            <a:pPr marL="228600" indent="-228600">
              <a:lnSpc>
                <a:spcPct val="90000"/>
              </a:lnSpc>
              <a:spcBef>
                <a:spcPts val="11"/>
              </a:spcBef>
              <a:buClr>
                <a:srgbClr val="000000"/>
              </a:buClr>
              <a:buFont typeface="Arial"/>
              <a:buChar char="•"/>
            </a:pPr>
            <a:r>
              <a:rPr lang="pt-BR" sz="2000" b="0" strike="noStrike" spc="-1">
                <a:solidFill>
                  <a:srgbClr val="000000"/>
                </a:solidFill>
                <a:latin typeface="Calibri"/>
                <a:ea typeface="Calibri"/>
              </a:rPr>
              <a:t> </a:t>
            </a:r>
            <a:r>
              <a:rPr lang="pt-BR" sz="2000" b="1" strike="noStrike" spc="-12">
                <a:solidFill>
                  <a:srgbClr val="000000"/>
                </a:solidFill>
                <a:latin typeface="Calibri"/>
                <a:ea typeface="Calibri"/>
              </a:rPr>
              <a:t>Entradas</a:t>
            </a:r>
            <a:r>
              <a:rPr lang="pt-BR" sz="2000" b="1" strike="noStrike" spc="9">
                <a:solidFill>
                  <a:srgbClr val="000000"/>
                </a:solidFill>
                <a:latin typeface="Calibri"/>
                <a:ea typeface="Calibri"/>
              </a:rPr>
              <a:t> </a:t>
            </a:r>
            <a:r>
              <a:rPr lang="pt-BR" sz="2000" b="0" strike="noStrike" spc="-1">
                <a:solidFill>
                  <a:srgbClr val="000000"/>
                </a:solidFill>
                <a:latin typeface="Calibri"/>
                <a:ea typeface="Calibri"/>
              </a:rPr>
              <a:t>–</a:t>
            </a:r>
            <a:r>
              <a:rPr lang="pt-BR" sz="2000" b="0" strike="noStrike" spc="-12">
                <a:solidFill>
                  <a:srgbClr val="000000"/>
                </a:solidFill>
                <a:latin typeface="Calibri"/>
                <a:ea typeface="Calibri"/>
              </a:rPr>
              <a:t> </a:t>
            </a:r>
            <a:r>
              <a:rPr lang="pt-BR" sz="2000" b="0" strike="noStrike" spc="-7">
                <a:solidFill>
                  <a:srgbClr val="000000"/>
                </a:solidFill>
                <a:latin typeface="Calibri"/>
                <a:ea typeface="Calibri"/>
              </a:rPr>
              <a:t>São </a:t>
            </a:r>
            <a:r>
              <a:rPr lang="pt-BR" sz="2000" b="0" strike="noStrike" spc="-1">
                <a:solidFill>
                  <a:srgbClr val="000000"/>
                </a:solidFill>
                <a:latin typeface="Calibri"/>
                <a:ea typeface="Calibri"/>
              </a:rPr>
              <a:t>os</a:t>
            </a:r>
            <a:r>
              <a:rPr lang="pt-BR" sz="2000" b="0" strike="noStrike" spc="-7">
                <a:solidFill>
                  <a:srgbClr val="000000"/>
                </a:solidFill>
                <a:latin typeface="Calibri"/>
                <a:ea typeface="Calibri"/>
              </a:rPr>
              <a:t> </a:t>
            </a:r>
            <a:r>
              <a:rPr lang="pt-BR" sz="2000" b="0" strike="noStrike" spc="-12">
                <a:solidFill>
                  <a:srgbClr val="000000"/>
                </a:solidFill>
                <a:latin typeface="Calibri"/>
                <a:ea typeface="Calibri"/>
              </a:rPr>
              <a:t>elementos necessários</a:t>
            </a:r>
            <a:r>
              <a:rPr lang="pt-BR" sz="2000" b="0" strike="noStrike" spc="-15">
                <a:solidFill>
                  <a:srgbClr val="000000"/>
                </a:solidFill>
                <a:latin typeface="Calibri"/>
                <a:ea typeface="Calibri"/>
              </a:rPr>
              <a:t> </a:t>
            </a:r>
            <a:r>
              <a:rPr lang="pt-BR" sz="2000" b="0" strike="noStrike" spc="-1">
                <a:solidFill>
                  <a:srgbClr val="000000"/>
                </a:solidFill>
                <a:latin typeface="Calibri"/>
                <a:ea typeface="Calibri"/>
              </a:rPr>
              <a:t>ao</a:t>
            </a:r>
            <a:r>
              <a:rPr lang="pt-BR" sz="2000" b="0" strike="noStrike" spc="-21">
                <a:solidFill>
                  <a:srgbClr val="000000"/>
                </a:solidFill>
                <a:latin typeface="Calibri"/>
                <a:ea typeface="Calibri"/>
              </a:rPr>
              <a:t> </a:t>
            </a:r>
            <a:r>
              <a:rPr lang="pt-BR" sz="2000" b="0" strike="noStrike" spc="-12">
                <a:solidFill>
                  <a:srgbClr val="000000"/>
                </a:solidFill>
                <a:latin typeface="Calibri"/>
                <a:ea typeface="Calibri"/>
              </a:rPr>
              <a:t>funcionamento </a:t>
            </a:r>
            <a:r>
              <a:rPr lang="pt-BR" sz="2000" b="0" strike="noStrike" spc="-1">
                <a:solidFill>
                  <a:srgbClr val="000000"/>
                </a:solidFill>
                <a:latin typeface="Calibri"/>
                <a:ea typeface="Calibri"/>
              </a:rPr>
              <a:t>do</a:t>
            </a:r>
            <a:r>
              <a:rPr lang="pt-BR" sz="2000" b="0" strike="noStrike" spc="-7">
                <a:solidFill>
                  <a:srgbClr val="000000"/>
                </a:solidFill>
                <a:latin typeface="Calibri"/>
                <a:ea typeface="Calibri"/>
              </a:rPr>
              <a:t> </a:t>
            </a:r>
            <a:r>
              <a:rPr lang="pt-BR" sz="2000" b="0" strike="noStrike" spc="-12">
                <a:solidFill>
                  <a:srgbClr val="000000"/>
                </a:solidFill>
                <a:latin typeface="Calibri"/>
                <a:ea typeface="Calibri"/>
              </a:rPr>
              <a:t>sistema</a:t>
            </a:r>
            <a:r>
              <a:rPr lang="pt-BR" sz="2000" b="0" strike="noStrike" spc="12">
                <a:solidFill>
                  <a:srgbClr val="000000"/>
                </a:solidFill>
                <a:latin typeface="Calibri"/>
                <a:ea typeface="Calibri"/>
              </a:rPr>
              <a:t> </a:t>
            </a:r>
            <a:r>
              <a:rPr lang="pt-BR" sz="2000" b="0" strike="noStrike" spc="-1">
                <a:solidFill>
                  <a:srgbClr val="000000"/>
                </a:solidFill>
                <a:latin typeface="Calibri"/>
                <a:ea typeface="Calibri"/>
              </a:rPr>
              <a:t>e</a:t>
            </a:r>
            <a:r>
              <a:rPr lang="pt-BR" sz="2000" b="0" strike="noStrike" spc="-15">
                <a:solidFill>
                  <a:srgbClr val="000000"/>
                </a:solidFill>
                <a:latin typeface="Calibri"/>
                <a:ea typeface="Calibri"/>
              </a:rPr>
              <a:t> </a:t>
            </a:r>
            <a:r>
              <a:rPr lang="pt-BR" sz="2000" b="0" strike="noStrike" spc="-1">
                <a:solidFill>
                  <a:srgbClr val="000000"/>
                </a:solidFill>
                <a:latin typeface="Calibri"/>
                <a:ea typeface="Calibri"/>
              </a:rPr>
              <a:t>que</a:t>
            </a:r>
            <a:r>
              <a:rPr lang="pt-BR" sz="2000" b="0" strike="noStrike" spc="-21">
                <a:solidFill>
                  <a:srgbClr val="000000"/>
                </a:solidFill>
                <a:latin typeface="Calibri"/>
                <a:ea typeface="Calibri"/>
              </a:rPr>
              <a:t> </a:t>
            </a:r>
            <a:r>
              <a:rPr lang="pt-BR" sz="2000" b="0" strike="noStrike" spc="-1">
                <a:solidFill>
                  <a:srgbClr val="000000"/>
                </a:solidFill>
                <a:latin typeface="Calibri"/>
                <a:ea typeface="Calibri"/>
              </a:rPr>
              <a:t>o</a:t>
            </a:r>
            <a:r>
              <a:rPr lang="pt-BR" sz="2000" b="0" strike="noStrike" spc="4">
                <a:solidFill>
                  <a:srgbClr val="000000"/>
                </a:solidFill>
                <a:latin typeface="Calibri"/>
                <a:ea typeface="Calibri"/>
              </a:rPr>
              <a:t> </a:t>
            </a:r>
            <a:r>
              <a:rPr lang="pt-BR" sz="2000" b="0" strike="noStrike" spc="-15">
                <a:solidFill>
                  <a:srgbClr val="000000"/>
                </a:solidFill>
                <a:latin typeface="Calibri"/>
                <a:ea typeface="Calibri"/>
              </a:rPr>
              <a:t>sistema</a:t>
            </a:r>
            <a:r>
              <a:rPr lang="pt-BR" sz="2000" b="0" strike="noStrike" spc="253">
                <a:solidFill>
                  <a:srgbClr val="000000"/>
                </a:solidFill>
                <a:latin typeface="Calibri"/>
                <a:ea typeface="Calibri"/>
              </a:rPr>
              <a:t> </a:t>
            </a:r>
            <a:r>
              <a:rPr lang="pt-BR" sz="2000" b="0" strike="noStrike" spc="-7">
                <a:solidFill>
                  <a:srgbClr val="000000"/>
                </a:solidFill>
                <a:latin typeface="Calibri"/>
                <a:ea typeface="Calibri"/>
              </a:rPr>
              <a:t>recebe</a:t>
            </a:r>
            <a:r>
              <a:rPr lang="pt-BR" sz="2000" b="0" strike="noStrike" spc="72">
                <a:solidFill>
                  <a:srgbClr val="000000"/>
                </a:solidFill>
                <a:latin typeface="Calibri"/>
                <a:ea typeface="Calibri"/>
              </a:rPr>
              <a:t> </a:t>
            </a:r>
            <a:r>
              <a:rPr lang="pt-BR" sz="2000" b="0" strike="noStrike" spc="-7">
                <a:solidFill>
                  <a:srgbClr val="000000"/>
                </a:solidFill>
                <a:latin typeface="Calibri"/>
                <a:ea typeface="Calibri"/>
              </a:rPr>
              <a:t>de</a:t>
            </a:r>
            <a:r>
              <a:rPr lang="pt-BR" sz="2000" b="0" strike="noStrike" spc="103">
                <a:solidFill>
                  <a:srgbClr val="000000"/>
                </a:solidFill>
                <a:latin typeface="Calibri"/>
                <a:ea typeface="Calibri"/>
              </a:rPr>
              <a:t> </a:t>
            </a:r>
            <a:r>
              <a:rPr lang="pt-BR" sz="2000" b="0" strike="noStrike" spc="-12">
                <a:solidFill>
                  <a:srgbClr val="000000"/>
                </a:solidFill>
                <a:latin typeface="Calibri"/>
                <a:ea typeface="Calibri"/>
              </a:rPr>
              <a:t>seu</a:t>
            </a:r>
            <a:r>
              <a:rPr lang="pt-BR" sz="2000" b="0" strike="noStrike" spc="94">
                <a:solidFill>
                  <a:srgbClr val="000000"/>
                </a:solidFill>
                <a:latin typeface="Calibri"/>
                <a:ea typeface="Calibri"/>
              </a:rPr>
              <a:t> </a:t>
            </a:r>
            <a:r>
              <a:rPr lang="pt-BR" sz="2000" b="0" strike="noStrike" spc="-12">
                <a:solidFill>
                  <a:srgbClr val="000000"/>
                </a:solidFill>
                <a:latin typeface="Calibri"/>
                <a:ea typeface="Calibri"/>
              </a:rPr>
              <a:t>mundo</a:t>
            </a:r>
            <a:r>
              <a:rPr lang="pt-BR" sz="2000" b="0" strike="noStrike" spc="109">
                <a:solidFill>
                  <a:srgbClr val="000000"/>
                </a:solidFill>
                <a:latin typeface="Calibri"/>
                <a:ea typeface="Calibri"/>
              </a:rPr>
              <a:t> </a:t>
            </a:r>
            <a:r>
              <a:rPr lang="pt-BR" sz="2000" b="0" strike="noStrike" spc="-26">
                <a:solidFill>
                  <a:srgbClr val="000000"/>
                </a:solidFill>
                <a:latin typeface="Calibri"/>
                <a:ea typeface="Calibri"/>
              </a:rPr>
              <a:t>e</a:t>
            </a:r>
            <a:r>
              <a:rPr lang="pt-BR" sz="2000" b="0" strike="noStrike" spc="-21">
                <a:solidFill>
                  <a:srgbClr val="000000"/>
                </a:solidFill>
                <a:latin typeface="Calibri"/>
                <a:ea typeface="Calibri"/>
              </a:rPr>
              <a:t>x</a:t>
            </a:r>
            <a:r>
              <a:rPr lang="pt-BR" sz="2000" b="0" strike="noStrike" spc="-26">
                <a:solidFill>
                  <a:srgbClr val="000000"/>
                </a:solidFill>
                <a:latin typeface="Calibri"/>
                <a:ea typeface="Calibri"/>
              </a:rPr>
              <a:t>ter</a:t>
            </a:r>
            <a:r>
              <a:rPr lang="pt-BR" sz="2000" b="0" strike="noStrike" spc="-21">
                <a:solidFill>
                  <a:srgbClr val="000000"/>
                </a:solidFill>
                <a:latin typeface="Calibri"/>
                <a:ea typeface="Calibri"/>
              </a:rPr>
              <a:t>io</a:t>
            </a:r>
            <a:r>
              <a:rPr lang="pt-BR" sz="2000" b="0" strike="noStrike" spc="-26">
                <a:solidFill>
                  <a:srgbClr val="000000"/>
                </a:solidFill>
                <a:latin typeface="Calibri"/>
                <a:ea typeface="Calibri"/>
              </a:rPr>
              <a:t>r</a:t>
            </a:r>
            <a:r>
              <a:rPr lang="pt-BR" sz="2000" b="0" strike="noStrike" spc="-21">
                <a:solidFill>
                  <a:srgbClr val="000000"/>
                </a:solidFill>
                <a:latin typeface="Calibri"/>
                <a:ea typeface="Calibri"/>
              </a:rPr>
              <a:t>.</a:t>
            </a:r>
            <a:r>
              <a:rPr lang="pt-BR" sz="2000" b="0" strike="noStrike" spc="83">
                <a:solidFill>
                  <a:srgbClr val="000000"/>
                </a:solidFill>
                <a:latin typeface="Calibri"/>
                <a:ea typeface="Calibri"/>
              </a:rPr>
              <a:t> </a:t>
            </a:r>
            <a:r>
              <a:rPr lang="pt-BR" sz="2000" b="0" strike="noStrike" spc="-12">
                <a:solidFill>
                  <a:srgbClr val="000000"/>
                </a:solidFill>
                <a:latin typeface="Calibri"/>
                <a:ea typeface="Calibri"/>
              </a:rPr>
              <a:t>As</a:t>
            </a:r>
            <a:r>
              <a:rPr lang="pt-BR" sz="2000" b="0" strike="noStrike" spc="83">
                <a:solidFill>
                  <a:srgbClr val="000000"/>
                </a:solidFill>
                <a:latin typeface="Calibri"/>
                <a:ea typeface="Calibri"/>
              </a:rPr>
              <a:t> </a:t>
            </a:r>
            <a:r>
              <a:rPr lang="pt-BR" sz="2000" b="0" strike="noStrike" spc="-12">
                <a:solidFill>
                  <a:srgbClr val="000000"/>
                </a:solidFill>
                <a:latin typeface="Calibri"/>
                <a:ea typeface="Calibri"/>
              </a:rPr>
              <a:t>entradas</a:t>
            </a:r>
            <a:r>
              <a:rPr lang="pt-BR" sz="2000" b="0" strike="noStrike" spc="94">
                <a:solidFill>
                  <a:srgbClr val="000000"/>
                </a:solidFill>
                <a:latin typeface="Calibri"/>
                <a:ea typeface="Calibri"/>
              </a:rPr>
              <a:t> </a:t>
            </a:r>
            <a:r>
              <a:rPr lang="pt-BR" sz="2000" b="0" strike="noStrike" spc="-7">
                <a:solidFill>
                  <a:srgbClr val="000000"/>
                </a:solidFill>
                <a:latin typeface="Calibri"/>
                <a:ea typeface="Calibri"/>
              </a:rPr>
              <a:t>não</a:t>
            </a:r>
            <a:r>
              <a:rPr lang="pt-BR" sz="2000" b="0" strike="noStrike" spc="77">
                <a:solidFill>
                  <a:srgbClr val="000000"/>
                </a:solidFill>
                <a:latin typeface="Calibri"/>
                <a:ea typeface="Calibri"/>
              </a:rPr>
              <a:t> </a:t>
            </a:r>
            <a:r>
              <a:rPr lang="pt-BR" sz="2000" b="0" strike="noStrike" spc="-12">
                <a:solidFill>
                  <a:srgbClr val="000000"/>
                </a:solidFill>
                <a:latin typeface="Calibri"/>
                <a:ea typeface="Calibri"/>
              </a:rPr>
              <a:t>fazem</a:t>
            </a:r>
            <a:r>
              <a:rPr lang="pt-BR" sz="2000" b="0" strike="noStrike" spc="72">
                <a:solidFill>
                  <a:srgbClr val="000000"/>
                </a:solidFill>
                <a:latin typeface="Calibri"/>
                <a:ea typeface="Calibri"/>
              </a:rPr>
              <a:t> </a:t>
            </a:r>
            <a:r>
              <a:rPr lang="pt-BR" sz="2000" b="0" strike="noStrike" spc="-7">
                <a:solidFill>
                  <a:srgbClr val="000000"/>
                </a:solidFill>
                <a:latin typeface="Calibri"/>
                <a:ea typeface="Calibri"/>
              </a:rPr>
              <a:t>parte</a:t>
            </a:r>
            <a:r>
              <a:rPr lang="pt-BR" sz="2000" b="0" strike="noStrike" spc="94">
                <a:solidFill>
                  <a:srgbClr val="000000"/>
                </a:solidFill>
                <a:latin typeface="Calibri"/>
                <a:ea typeface="Calibri"/>
              </a:rPr>
              <a:t> </a:t>
            </a:r>
            <a:r>
              <a:rPr lang="pt-BR" sz="2000" b="0" strike="noStrike" spc="-1">
                <a:solidFill>
                  <a:srgbClr val="000000"/>
                </a:solidFill>
                <a:latin typeface="Calibri"/>
                <a:ea typeface="Calibri"/>
              </a:rPr>
              <a:t>do</a:t>
            </a:r>
            <a:r>
              <a:rPr lang="pt-BR" sz="2000" b="0" strike="noStrike" spc="103">
                <a:solidFill>
                  <a:srgbClr val="000000"/>
                </a:solidFill>
                <a:latin typeface="Calibri"/>
                <a:ea typeface="Calibri"/>
              </a:rPr>
              <a:t> </a:t>
            </a:r>
            <a:r>
              <a:rPr lang="pt-BR" sz="2000" b="0" strike="noStrike" spc="-15">
                <a:solidFill>
                  <a:srgbClr val="000000"/>
                </a:solidFill>
                <a:latin typeface="Calibri"/>
                <a:ea typeface="Calibri"/>
              </a:rPr>
              <a:t>sistema,</a:t>
            </a:r>
            <a:r>
              <a:rPr lang="pt-BR" sz="2000" b="0" strike="noStrike" spc="89">
                <a:solidFill>
                  <a:srgbClr val="000000"/>
                </a:solidFill>
                <a:latin typeface="Calibri"/>
                <a:ea typeface="Calibri"/>
              </a:rPr>
              <a:t> </a:t>
            </a:r>
            <a:r>
              <a:rPr lang="pt-BR" sz="2000" b="0" strike="noStrike" spc="-1">
                <a:solidFill>
                  <a:srgbClr val="000000"/>
                </a:solidFill>
                <a:latin typeface="Calibri"/>
                <a:ea typeface="Calibri"/>
              </a:rPr>
              <a:t>elas</a:t>
            </a:r>
            <a:r>
              <a:rPr lang="pt-BR" sz="2000" b="0" strike="noStrike" spc="97">
                <a:solidFill>
                  <a:srgbClr val="000000"/>
                </a:solidFill>
                <a:latin typeface="Calibri"/>
                <a:ea typeface="Calibri"/>
              </a:rPr>
              <a:t> </a:t>
            </a:r>
            <a:r>
              <a:rPr lang="pt-BR" sz="2000" b="0" strike="noStrike" spc="-7">
                <a:solidFill>
                  <a:srgbClr val="000000"/>
                </a:solidFill>
                <a:latin typeface="Calibri"/>
                <a:ea typeface="Calibri"/>
              </a:rPr>
              <a:t>vêm</a:t>
            </a:r>
            <a:r>
              <a:rPr lang="pt-BR" sz="2000" b="0" strike="noStrike" spc="89">
                <a:solidFill>
                  <a:srgbClr val="000000"/>
                </a:solidFill>
                <a:latin typeface="Calibri"/>
                <a:ea typeface="Calibri"/>
              </a:rPr>
              <a:t> </a:t>
            </a:r>
            <a:r>
              <a:rPr lang="pt-BR" sz="2000" b="0" strike="noStrike" spc="-1">
                <a:solidFill>
                  <a:srgbClr val="000000"/>
                </a:solidFill>
                <a:latin typeface="Calibri"/>
                <a:ea typeface="Calibri"/>
              </a:rPr>
              <a:t>de</a:t>
            </a:r>
            <a:r>
              <a:rPr lang="pt-BR" sz="2000" b="0" strike="noStrike" spc="77">
                <a:solidFill>
                  <a:srgbClr val="000000"/>
                </a:solidFill>
                <a:latin typeface="Calibri"/>
                <a:ea typeface="Calibri"/>
              </a:rPr>
              <a:t> </a:t>
            </a:r>
            <a:r>
              <a:rPr lang="pt-BR" sz="2000" b="0" strike="noStrike" spc="-21">
                <a:solidFill>
                  <a:srgbClr val="000000"/>
                </a:solidFill>
                <a:latin typeface="Calibri"/>
                <a:ea typeface="Calibri"/>
              </a:rPr>
              <a:t>f</a:t>
            </a:r>
            <a:r>
              <a:rPr lang="pt-BR" sz="2000" b="0" strike="noStrike" spc="-26">
                <a:solidFill>
                  <a:srgbClr val="000000"/>
                </a:solidFill>
                <a:latin typeface="Calibri"/>
                <a:ea typeface="Calibri"/>
              </a:rPr>
              <a:t>or</a:t>
            </a:r>
            <a:r>
              <a:rPr lang="pt-BR" sz="2000" b="0" strike="noStrike" spc="-21">
                <a:solidFill>
                  <a:srgbClr val="000000"/>
                </a:solidFill>
                <a:latin typeface="Calibri"/>
                <a:ea typeface="Calibri"/>
              </a:rPr>
              <a:t>a</a:t>
            </a:r>
            <a:r>
              <a:rPr lang="pt-BR" sz="2000" b="0" strike="noStrike" spc="89">
                <a:solidFill>
                  <a:srgbClr val="000000"/>
                </a:solidFill>
                <a:latin typeface="Calibri"/>
                <a:ea typeface="Calibri"/>
              </a:rPr>
              <a:t> </a:t>
            </a:r>
            <a:r>
              <a:rPr lang="pt-BR" sz="2000" b="0" strike="noStrike" spc="-12">
                <a:solidFill>
                  <a:srgbClr val="000000"/>
                </a:solidFill>
                <a:latin typeface="Calibri"/>
                <a:ea typeface="Calibri"/>
              </a:rPr>
              <a:t>do</a:t>
            </a:r>
            <a:r>
              <a:rPr lang="pt-BR" sz="2000" b="0" strike="noStrike" spc="222">
                <a:solidFill>
                  <a:srgbClr val="000000"/>
                </a:solidFill>
                <a:latin typeface="Calibri"/>
                <a:ea typeface="Calibri"/>
              </a:rPr>
              <a:t> </a:t>
            </a:r>
            <a:r>
              <a:rPr lang="pt-BR" sz="2000" b="0" strike="noStrike" spc="-7">
                <a:solidFill>
                  <a:srgbClr val="000000"/>
                </a:solidFill>
                <a:latin typeface="Calibri"/>
                <a:ea typeface="Calibri"/>
              </a:rPr>
              <a:t>sistema</a:t>
            </a:r>
            <a:r>
              <a:rPr lang="pt-BR" sz="2000" b="0" strike="noStrike" spc="-21">
                <a:solidFill>
                  <a:srgbClr val="000000"/>
                </a:solidFill>
                <a:latin typeface="Calibri"/>
                <a:ea typeface="Calibri"/>
              </a:rPr>
              <a:t> </a:t>
            </a:r>
            <a:r>
              <a:rPr lang="pt-BR" sz="2000" b="0" strike="noStrike" spc="-1">
                <a:solidFill>
                  <a:srgbClr val="000000"/>
                </a:solidFill>
                <a:latin typeface="Calibri"/>
                <a:ea typeface="Calibri"/>
              </a:rPr>
              <a:t>e</a:t>
            </a:r>
            <a:r>
              <a:rPr lang="pt-BR" sz="2000" b="0" strike="noStrike" spc="-35">
                <a:solidFill>
                  <a:srgbClr val="000000"/>
                </a:solidFill>
                <a:latin typeface="Calibri"/>
                <a:ea typeface="Calibri"/>
              </a:rPr>
              <a:t> </a:t>
            </a:r>
            <a:r>
              <a:rPr lang="pt-BR" sz="2000" b="0" strike="noStrike" spc="-12">
                <a:solidFill>
                  <a:srgbClr val="000000"/>
                </a:solidFill>
                <a:latin typeface="Calibri"/>
                <a:ea typeface="Calibri"/>
              </a:rPr>
              <a:t>são</a:t>
            </a:r>
            <a:r>
              <a:rPr lang="pt-BR" sz="2000" b="0" strike="noStrike" spc="-15">
                <a:solidFill>
                  <a:srgbClr val="000000"/>
                </a:solidFill>
                <a:latin typeface="Calibri"/>
                <a:ea typeface="Calibri"/>
              </a:rPr>
              <a:t> </a:t>
            </a:r>
            <a:r>
              <a:rPr lang="pt-BR" sz="2000" b="0" strike="noStrike" spc="-12">
                <a:solidFill>
                  <a:srgbClr val="000000"/>
                </a:solidFill>
                <a:latin typeface="Calibri"/>
                <a:ea typeface="Calibri"/>
              </a:rPr>
              <a:t>necessárias para</a:t>
            </a:r>
            <a:r>
              <a:rPr lang="pt-BR" sz="2000" b="0" strike="noStrike" spc="-21">
                <a:solidFill>
                  <a:srgbClr val="000000"/>
                </a:solidFill>
                <a:latin typeface="Calibri"/>
                <a:ea typeface="Calibri"/>
              </a:rPr>
              <a:t> </a:t>
            </a:r>
            <a:r>
              <a:rPr lang="pt-BR" sz="2000" b="0" strike="noStrike" spc="-12">
                <a:solidFill>
                  <a:srgbClr val="000000"/>
                </a:solidFill>
                <a:latin typeface="Calibri"/>
                <a:ea typeface="Calibri"/>
              </a:rPr>
              <a:t>que</a:t>
            </a:r>
            <a:r>
              <a:rPr lang="pt-BR" sz="2000" b="0" strike="noStrike" spc="-15">
                <a:solidFill>
                  <a:srgbClr val="000000"/>
                </a:solidFill>
                <a:latin typeface="Calibri"/>
                <a:ea typeface="Calibri"/>
              </a:rPr>
              <a:t> </a:t>
            </a:r>
            <a:r>
              <a:rPr lang="pt-BR" sz="2000" b="0" strike="noStrike" spc="-7">
                <a:solidFill>
                  <a:srgbClr val="000000"/>
                </a:solidFill>
                <a:latin typeface="Calibri"/>
                <a:ea typeface="Calibri"/>
              </a:rPr>
              <a:t>ele</a:t>
            </a:r>
            <a:r>
              <a:rPr lang="pt-BR" sz="2000" b="0" strike="noStrike" spc="-12">
                <a:solidFill>
                  <a:srgbClr val="000000"/>
                </a:solidFill>
                <a:latin typeface="Calibri"/>
                <a:ea typeface="Calibri"/>
              </a:rPr>
              <a:t> exista;</a:t>
            </a:r>
            <a:endParaRPr lang="pt-BR" sz="2000" b="0" strike="noStrike" spc="-1">
              <a:solidFill>
                <a:srgbClr val="000000"/>
              </a:solidFill>
              <a:latin typeface="Calibri"/>
            </a:endParaRPr>
          </a:p>
          <a:p>
            <a:pPr>
              <a:lnSpc>
                <a:spcPct val="90000"/>
              </a:lnSpc>
              <a:spcBef>
                <a:spcPts val="11"/>
              </a:spcBef>
              <a:buNone/>
            </a:pPr>
            <a:endParaRPr lang="pt-BR" sz="2000" b="0" strike="noStrike" spc="-1">
              <a:solidFill>
                <a:srgbClr val="000000"/>
              </a:solidFill>
              <a:latin typeface="Calibri"/>
            </a:endParaRPr>
          </a:p>
          <a:p>
            <a:pPr marL="359280" indent="-285840" algn="just">
              <a:lnSpc>
                <a:spcPct val="147000"/>
              </a:lnSpc>
              <a:spcBef>
                <a:spcPts val="785"/>
              </a:spcBef>
              <a:buClr>
                <a:srgbClr val="000000"/>
              </a:buClr>
              <a:buFont typeface="Wingdings" charset="2"/>
              <a:buChar char=""/>
            </a:pPr>
            <a:r>
              <a:rPr lang="pt-BR" sz="2000" b="1" strike="noStrike" spc="-12">
                <a:solidFill>
                  <a:srgbClr val="000000"/>
                </a:solidFill>
                <a:latin typeface="Calibri"/>
                <a:ea typeface="Calibri"/>
              </a:rPr>
              <a:t>Caixa-preta</a:t>
            </a:r>
            <a:r>
              <a:rPr lang="pt-BR" sz="2000" b="1" strike="noStrike" spc="-1">
                <a:solidFill>
                  <a:srgbClr val="000000"/>
                </a:solidFill>
                <a:latin typeface="Calibri"/>
                <a:ea typeface="Calibri"/>
              </a:rPr>
              <a:t> </a:t>
            </a:r>
            <a:r>
              <a:rPr lang="pt-BR" sz="2000" b="0" strike="noStrike" spc="-1">
                <a:solidFill>
                  <a:srgbClr val="000000"/>
                </a:solidFill>
                <a:latin typeface="Calibri"/>
                <a:ea typeface="Calibri"/>
              </a:rPr>
              <a:t>–</a:t>
            </a:r>
            <a:r>
              <a:rPr lang="pt-BR" sz="2000" b="0" strike="noStrike" spc="4">
                <a:solidFill>
                  <a:srgbClr val="000000"/>
                </a:solidFill>
                <a:latin typeface="Calibri"/>
                <a:ea typeface="Calibri"/>
              </a:rPr>
              <a:t> </a:t>
            </a:r>
            <a:r>
              <a:rPr lang="pt-BR" sz="2000" b="0" strike="noStrike" spc="-12">
                <a:solidFill>
                  <a:srgbClr val="000000"/>
                </a:solidFill>
                <a:latin typeface="Calibri"/>
                <a:ea typeface="Calibri"/>
              </a:rPr>
              <a:t>Local</a:t>
            </a:r>
            <a:r>
              <a:rPr lang="pt-BR" sz="2000" b="0" strike="noStrike" spc="9">
                <a:solidFill>
                  <a:srgbClr val="000000"/>
                </a:solidFill>
                <a:latin typeface="Calibri"/>
                <a:ea typeface="Calibri"/>
              </a:rPr>
              <a:t> </a:t>
            </a:r>
            <a:r>
              <a:rPr lang="pt-BR" sz="2000" b="0" strike="noStrike" spc="-7">
                <a:solidFill>
                  <a:srgbClr val="000000"/>
                </a:solidFill>
                <a:latin typeface="Calibri"/>
                <a:ea typeface="Calibri"/>
              </a:rPr>
              <a:t>onde acontece</a:t>
            </a:r>
            <a:r>
              <a:rPr lang="pt-BR" sz="2000" b="0" strike="noStrike" spc="-1">
                <a:solidFill>
                  <a:srgbClr val="000000"/>
                </a:solidFill>
                <a:latin typeface="Calibri"/>
                <a:ea typeface="Calibri"/>
              </a:rPr>
              <a:t> um</a:t>
            </a:r>
            <a:r>
              <a:rPr lang="pt-BR" sz="2000" b="0" strike="noStrike" spc="4">
                <a:solidFill>
                  <a:srgbClr val="000000"/>
                </a:solidFill>
                <a:latin typeface="Calibri"/>
                <a:ea typeface="Calibri"/>
              </a:rPr>
              <a:t> </a:t>
            </a:r>
            <a:r>
              <a:rPr lang="pt-BR" sz="2000" b="0" strike="noStrike" spc="-12">
                <a:solidFill>
                  <a:srgbClr val="000000"/>
                </a:solidFill>
                <a:latin typeface="Calibri"/>
                <a:ea typeface="Calibri"/>
              </a:rPr>
              <a:t>processo</a:t>
            </a:r>
            <a:r>
              <a:rPr lang="pt-BR" sz="2000" b="0" strike="noStrike" spc="-7">
                <a:solidFill>
                  <a:srgbClr val="000000"/>
                </a:solidFill>
                <a:latin typeface="Calibri"/>
                <a:ea typeface="Calibri"/>
              </a:rPr>
              <a:t> ou</a:t>
            </a:r>
            <a:r>
              <a:rPr lang="pt-BR" sz="2000" b="0" strike="noStrike" spc="12">
                <a:solidFill>
                  <a:srgbClr val="000000"/>
                </a:solidFill>
                <a:latin typeface="Calibri"/>
                <a:ea typeface="Calibri"/>
              </a:rPr>
              <a:t> </a:t>
            </a:r>
            <a:r>
              <a:rPr lang="pt-BR" sz="2000" b="0" strike="noStrike" spc="-7">
                <a:solidFill>
                  <a:srgbClr val="000000"/>
                </a:solidFill>
                <a:latin typeface="Calibri"/>
                <a:ea typeface="Calibri"/>
              </a:rPr>
              <a:t>vários</a:t>
            </a:r>
            <a:r>
              <a:rPr lang="pt-BR" sz="2000" b="0" strike="noStrike" spc="4">
                <a:solidFill>
                  <a:srgbClr val="000000"/>
                </a:solidFill>
                <a:latin typeface="Calibri"/>
                <a:ea typeface="Calibri"/>
              </a:rPr>
              <a:t> </a:t>
            </a:r>
            <a:r>
              <a:rPr lang="pt-BR" sz="2000" b="0" strike="noStrike" spc="-12">
                <a:solidFill>
                  <a:srgbClr val="000000"/>
                </a:solidFill>
                <a:latin typeface="Calibri"/>
                <a:ea typeface="Calibri"/>
              </a:rPr>
              <a:t>processos,</a:t>
            </a:r>
            <a:r>
              <a:rPr lang="pt-BR" sz="2000" b="0" strike="noStrike" spc="12">
                <a:solidFill>
                  <a:srgbClr val="000000"/>
                </a:solidFill>
                <a:latin typeface="Calibri"/>
                <a:ea typeface="Calibri"/>
              </a:rPr>
              <a:t> </a:t>
            </a:r>
            <a:r>
              <a:rPr lang="pt-BR" sz="2000" b="0" strike="noStrike" spc="-1">
                <a:solidFill>
                  <a:srgbClr val="000000"/>
                </a:solidFill>
                <a:latin typeface="Calibri"/>
                <a:ea typeface="Calibri"/>
              </a:rPr>
              <a:t>e</a:t>
            </a:r>
            <a:r>
              <a:rPr lang="pt-BR" sz="2000" b="0" strike="noStrike" spc="4">
                <a:solidFill>
                  <a:srgbClr val="000000"/>
                </a:solidFill>
                <a:latin typeface="Calibri"/>
                <a:ea typeface="Calibri"/>
              </a:rPr>
              <a:t> </a:t>
            </a:r>
            <a:r>
              <a:rPr lang="pt-BR" sz="2000" b="0" strike="noStrike" spc="-7">
                <a:solidFill>
                  <a:srgbClr val="000000"/>
                </a:solidFill>
                <a:latin typeface="Calibri"/>
                <a:ea typeface="Calibri"/>
              </a:rPr>
              <a:t>cujos</a:t>
            </a:r>
            <a:r>
              <a:rPr lang="pt-BR" sz="2000" b="0" strike="noStrike" spc="9">
                <a:solidFill>
                  <a:srgbClr val="000000"/>
                </a:solidFill>
                <a:latin typeface="Calibri"/>
                <a:ea typeface="Calibri"/>
              </a:rPr>
              <a:t> </a:t>
            </a:r>
            <a:r>
              <a:rPr lang="pt-BR" sz="2000" b="0" strike="noStrike" spc="-7">
                <a:solidFill>
                  <a:srgbClr val="000000"/>
                </a:solidFill>
                <a:latin typeface="Calibri"/>
                <a:ea typeface="Calibri"/>
              </a:rPr>
              <a:t>elementos</a:t>
            </a:r>
            <a:r>
              <a:rPr lang="pt-BR" sz="2000" b="0" strike="noStrike" spc="239">
                <a:solidFill>
                  <a:srgbClr val="000000"/>
                </a:solidFill>
                <a:latin typeface="Calibri"/>
                <a:ea typeface="Calibri"/>
              </a:rPr>
              <a:t> </a:t>
            </a:r>
            <a:r>
              <a:rPr lang="pt-BR" sz="2000" b="0" strike="noStrike" spc="-7">
                <a:solidFill>
                  <a:srgbClr val="000000"/>
                </a:solidFill>
                <a:latin typeface="Calibri"/>
                <a:ea typeface="Calibri"/>
              </a:rPr>
              <a:t>são</a:t>
            </a:r>
            <a:r>
              <a:rPr lang="pt-BR" sz="2000" b="0" strike="noStrike" spc="9">
                <a:solidFill>
                  <a:srgbClr val="000000"/>
                </a:solidFill>
                <a:latin typeface="Calibri"/>
                <a:ea typeface="Calibri"/>
              </a:rPr>
              <a:t> </a:t>
            </a:r>
            <a:r>
              <a:rPr lang="pt-BR" sz="2000" b="0" strike="noStrike" spc="-7">
                <a:solidFill>
                  <a:srgbClr val="000000"/>
                </a:solidFill>
                <a:latin typeface="Calibri"/>
                <a:ea typeface="Calibri"/>
              </a:rPr>
              <a:t>desconhecidos</a:t>
            </a:r>
            <a:r>
              <a:rPr lang="pt-BR" sz="2000" b="0" strike="noStrike" spc="9">
                <a:solidFill>
                  <a:srgbClr val="000000"/>
                </a:solidFill>
                <a:latin typeface="Calibri"/>
                <a:ea typeface="Calibri"/>
              </a:rPr>
              <a:t> </a:t>
            </a:r>
            <a:r>
              <a:rPr lang="pt-BR" sz="2000" b="0" strike="noStrike" spc="-7">
                <a:solidFill>
                  <a:srgbClr val="000000"/>
                </a:solidFill>
                <a:latin typeface="Calibri"/>
                <a:ea typeface="Calibri"/>
              </a:rPr>
              <a:t>por</a:t>
            </a:r>
            <a:r>
              <a:rPr lang="pt-BR" sz="2000" b="0" strike="noStrike" spc="-1">
                <a:solidFill>
                  <a:srgbClr val="000000"/>
                </a:solidFill>
                <a:latin typeface="Calibri"/>
                <a:ea typeface="Calibri"/>
              </a:rPr>
              <a:t> </a:t>
            </a:r>
            <a:r>
              <a:rPr lang="pt-BR" sz="2000" b="0" strike="noStrike" spc="-7">
                <a:solidFill>
                  <a:srgbClr val="000000"/>
                </a:solidFill>
                <a:latin typeface="Calibri"/>
                <a:ea typeface="Calibri"/>
              </a:rPr>
              <a:t>quem</a:t>
            </a:r>
            <a:r>
              <a:rPr lang="pt-BR" sz="2000" b="0" strike="noStrike" spc="9">
                <a:solidFill>
                  <a:srgbClr val="000000"/>
                </a:solidFill>
                <a:latin typeface="Calibri"/>
                <a:ea typeface="Calibri"/>
              </a:rPr>
              <a:t> </a:t>
            </a:r>
            <a:r>
              <a:rPr lang="pt-BR" sz="2000" b="0" strike="noStrike" spc="-15">
                <a:solidFill>
                  <a:srgbClr val="000000"/>
                </a:solidFill>
                <a:latin typeface="Calibri"/>
                <a:ea typeface="Calibri"/>
              </a:rPr>
              <a:t>está</a:t>
            </a:r>
            <a:r>
              <a:rPr lang="pt-BR" sz="2000" b="0" strike="noStrike" spc="-7">
                <a:solidFill>
                  <a:srgbClr val="000000"/>
                </a:solidFill>
                <a:latin typeface="Calibri"/>
                <a:ea typeface="Calibri"/>
              </a:rPr>
              <a:t> </a:t>
            </a:r>
            <a:r>
              <a:rPr lang="pt-BR" sz="2000" b="0" strike="noStrike" spc="-21">
                <a:solidFill>
                  <a:srgbClr val="000000"/>
                </a:solidFill>
                <a:latin typeface="Calibri"/>
                <a:ea typeface="Calibri"/>
              </a:rPr>
              <a:t>f</a:t>
            </a:r>
            <a:r>
              <a:rPr lang="pt-BR" sz="2000" b="0" strike="noStrike" spc="-26">
                <a:solidFill>
                  <a:srgbClr val="000000"/>
                </a:solidFill>
                <a:latin typeface="Calibri"/>
                <a:ea typeface="Calibri"/>
              </a:rPr>
              <a:t>or</a:t>
            </a:r>
            <a:r>
              <a:rPr lang="pt-BR" sz="2000" b="0" strike="noStrike" spc="-21">
                <a:solidFill>
                  <a:srgbClr val="000000"/>
                </a:solidFill>
                <a:latin typeface="Calibri"/>
                <a:ea typeface="Calibri"/>
              </a:rPr>
              <a:t>a</a:t>
            </a:r>
            <a:r>
              <a:rPr lang="pt-BR" sz="2000" b="0" strike="noStrike" spc="4">
                <a:solidFill>
                  <a:srgbClr val="000000"/>
                </a:solidFill>
                <a:latin typeface="Calibri"/>
                <a:ea typeface="Calibri"/>
              </a:rPr>
              <a:t> </a:t>
            </a:r>
            <a:r>
              <a:rPr lang="pt-BR" sz="2000" b="0" strike="noStrike" spc="-1">
                <a:solidFill>
                  <a:srgbClr val="000000"/>
                </a:solidFill>
                <a:latin typeface="Calibri"/>
                <a:ea typeface="Calibri"/>
              </a:rPr>
              <a:t>do</a:t>
            </a:r>
            <a:r>
              <a:rPr lang="pt-BR" sz="2000" b="0" strike="noStrike" spc="18">
                <a:solidFill>
                  <a:srgbClr val="000000"/>
                </a:solidFill>
                <a:latin typeface="Calibri"/>
                <a:ea typeface="Calibri"/>
              </a:rPr>
              <a:t> </a:t>
            </a:r>
            <a:r>
              <a:rPr lang="pt-BR" sz="2000" b="0" strike="noStrike" spc="-12">
                <a:solidFill>
                  <a:srgbClr val="000000"/>
                </a:solidFill>
                <a:latin typeface="Calibri"/>
                <a:ea typeface="Calibri"/>
              </a:rPr>
              <a:t>sistema,</a:t>
            </a:r>
            <a:r>
              <a:rPr lang="pt-BR" sz="2000" b="0" strike="noStrike" spc="18">
                <a:solidFill>
                  <a:srgbClr val="000000"/>
                </a:solidFill>
                <a:latin typeface="Calibri"/>
                <a:ea typeface="Calibri"/>
              </a:rPr>
              <a:t> </a:t>
            </a:r>
            <a:r>
              <a:rPr lang="pt-BR" sz="2000" b="0" strike="noStrike" spc="-7">
                <a:solidFill>
                  <a:srgbClr val="000000"/>
                </a:solidFill>
                <a:latin typeface="Calibri"/>
                <a:ea typeface="Calibri"/>
              </a:rPr>
              <a:t>ou</a:t>
            </a:r>
            <a:r>
              <a:rPr lang="pt-BR" sz="2000" b="0" strike="noStrike" spc="18">
                <a:solidFill>
                  <a:srgbClr val="000000"/>
                </a:solidFill>
                <a:latin typeface="Calibri"/>
                <a:ea typeface="Calibri"/>
              </a:rPr>
              <a:t> </a:t>
            </a:r>
            <a:r>
              <a:rPr lang="pt-BR" sz="2000" b="0" strike="noStrike" spc="-7">
                <a:solidFill>
                  <a:srgbClr val="000000"/>
                </a:solidFill>
                <a:latin typeface="Calibri"/>
                <a:ea typeface="Calibri"/>
              </a:rPr>
              <a:t>seja,</a:t>
            </a:r>
            <a:r>
              <a:rPr lang="pt-BR" sz="2000" b="0" strike="noStrike" spc="4">
                <a:solidFill>
                  <a:srgbClr val="000000"/>
                </a:solidFill>
                <a:latin typeface="Calibri"/>
                <a:ea typeface="Calibri"/>
              </a:rPr>
              <a:t> </a:t>
            </a:r>
            <a:r>
              <a:rPr lang="pt-BR" sz="2000" b="0" strike="noStrike" spc="-7">
                <a:solidFill>
                  <a:srgbClr val="000000"/>
                </a:solidFill>
                <a:latin typeface="Calibri"/>
                <a:ea typeface="Calibri"/>
              </a:rPr>
              <a:t>eles</a:t>
            </a:r>
            <a:r>
              <a:rPr lang="pt-BR" sz="2000" b="0" strike="noStrike" spc="4">
                <a:solidFill>
                  <a:srgbClr val="000000"/>
                </a:solidFill>
                <a:latin typeface="Calibri"/>
                <a:ea typeface="Calibri"/>
              </a:rPr>
              <a:t> </a:t>
            </a:r>
            <a:r>
              <a:rPr lang="pt-BR" sz="2000" b="0" strike="noStrike" spc="-7">
                <a:solidFill>
                  <a:srgbClr val="000000"/>
                </a:solidFill>
                <a:latin typeface="Calibri"/>
                <a:ea typeface="Calibri"/>
              </a:rPr>
              <a:t>só </a:t>
            </a:r>
            <a:r>
              <a:rPr lang="pt-BR" sz="2000" b="0" strike="noStrike" spc="-12">
                <a:solidFill>
                  <a:srgbClr val="000000"/>
                </a:solidFill>
                <a:latin typeface="Calibri"/>
                <a:ea typeface="Calibri"/>
              </a:rPr>
              <a:t>podem</a:t>
            </a:r>
            <a:r>
              <a:rPr lang="pt-BR" sz="2000" b="0" strike="noStrike" spc="9">
                <a:solidFill>
                  <a:srgbClr val="000000"/>
                </a:solidFill>
                <a:latin typeface="Calibri"/>
                <a:ea typeface="Calibri"/>
              </a:rPr>
              <a:t> </a:t>
            </a:r>
            <a:r>
              <a:rPr lang="pt-BR" sz="2000" b="0" strike="noStrike" spc="-12">
                <a:solidFill>
                  <a:srgbClr val="000000"/>
                </a:solidFill>
                <a:latin typeface="Calibri"/>
                <a:ea typeface="Calibri"/>
              </a:rPr>
              <a:t>ser</a:t>
            </a:r>
            <a:r>
              <a:rPr lang="pt-BR" sz="2000" b="0" strike="noStrike" spc="18">
                <a:solidFill>
                  <a:srgbClr val="000000"/>
                </a:solidFill>
                <a:latin typeface="Calibri"/>
                <a:ea typeface="Calibri"/>
              </a:rPr>
              <a:t> </a:t>
            </a:r>
            <a:r>
              <a:rPr lang="pt-BR" sz="2000" b="0" strike="noStrike" spc="-7">
                <a:solidFill>
                  <a:srgbClr val="000000"/>
                </a:solidFill>
                <a:latin typeface="Calibri"/>
                <a:ea typeface="Calibri"/>
              </a:rPr>
              <a:t>conhecidos</a:t>
            </a:r>
            <a:r>
              <a:rPr lang="pt-BR" sz="2000" b="0" strike="noStrike" spc="18">
                <a:solidFill>
                  <a:srgbClr val="000000"/>
                </a:solidFill>
                <a:latin typeface="Calibri"/>
                <a:ea typeface="Calibri"/>
              </a:rPr>
              <a:t> </a:t>
            </a:r>
            <a:r>
              <a:rPr lang="pt-BR" sz="2000" b="0" strike="noStrike" spc="-12">
                <a:solidFill>
                  <a:srgbClr val="000000"/>
                </a:solidFill>
                <a:latin typeface="Calibri"/>
                <a:ea typeface="Calibri"/>
              </a:rPr>
              <a:t>ao</a:t>
            </a:r>
            <a:r>
              <a:rPr lang="pt-BR" sz="2000" b="0" strike="noStrike" spc="18">
                <a:solidFill>
                  <a:srgbClr val="000000"/>
                </a:solidFill>
                <a:latin typeface="Calibri"/>
                <a:ea typeface="Calibri"/>
              </a:rPr>
              <a:t> </a:t>
            </a:r>
            <a:r>
              <a:rPr lang="pt-BR" sz="2000" b="0" strike="noStrike" spc="-15">
                <a:solidFill>
                  <a:srgbClr val="000000"/>
                </a:solidFill>
                <a:latin typeface="Calibri"/>
                <a:ea typeface="Calibri"/>
              </a:rPr>
              <a:t>se</a:t>
            </a:r>
            <a:r>
              <a:rPr lang="pt-BR" sz="2000" b="0" strike="noStrike" spc="228">
                <a:solidFill>
                  <a:srgbClr val="000000"/>
                </a:solidFill>
                <a:latin typeface="Calibri"/>
                <a:ea typeface="Calibri"/>
              </a:rPr>
              <a:t> </a:t>
            </a:r>
            <a:r>
              <a:rPr lang="pt-BR" sz="2000" b="0" strike="noStrike" spc="-1">
                <a:solidFill>
                  <a:srgbClr val="000000"/>
                </a:solidFill>
                <a:latin typeface="Calibri"/>
                <a:ea typeface="Calibri"/>
              </a:rPr>
              <a:t>abrir</a:t>
            </a:r>
            <a:r>
              <a:rPr lang="pt-BR" sz="2000" b="0" strike="noStrike" spc="137">
                <a:solidFill>
                  <a:srgbClr val="000000"/>
                </a:solidFill>
                <a:latin typeface="Calibri"/>
                <a:ea typeface="Calibri"/>
              </a:rPr>
              <a:t> </a:t>
            </a:r>
            <a:r>
              <a:rPr lang="pt-BR" sz="2000" b="0" strike="noStrike" spc="-1">
                <a:solidFill>
                  <a:srgbClr val="000000"/>
                </a:solidFill>
                <a:latin typeface="Calibri"/>
                <a:ea typeface="Calibri"/>
              </a:rPr>
              <a:t>a</a:t>
            </a:r>
            <a:r>
              <a:rPr lang="pt-BR" sz="2000" b="0" strike="noStrike" spc="114">
                <a:solidFill>
                  <a:srgbClr val="000000"/>
                </a:solidFill>
                <a:latin typeface="Calibri"/>
                <a:ea typeface="Calibri"/>
              </a:rPr>
              <a:t> </a:t>
            </a:r>
            <a:r>
              <a:rPr lang="pt-BR" sz="2000" b="0" strike="noStrike" spc="-12">
                <a:solidFill>
                  <a:srgbClr val="000000"/>
                </a:solidFill>
                <a:latin typeface="Calibri"/>
                <a:ea typeface="Calibri"/>
              </a:rPr>
              <a:t>caixa-preta.</a:t>
            </a:r>
            <a:r>
              <a:rPr lang="pt-BR" sz="2000" b="0" strike="noStrike" spc="123">
                <a:solidFill>
                  <a:srgbClr val="000000"/>
                </a:solidFill>
                <a:latin typeface="Calibri"/>
                <a:ea typeface="Calibri"/>
              </a:rPr>
              <a:t> </a:t>
            </a:r>
            <a:r>
              <a:rPr lang="pt-BR" sz="2000" b="0" strike="noStrike" spc="-12">
                <a:solidFill>
                  <a:srgbClr val="000000"/>
                </a:solidFill>
                <a:latin typeface="Calibri"/>
                <a:ea typeface="Calibri"/>
              </a:rPr>
              <a:t>(Caixa-preta</a:t>
            </a:r>
            <a:r>
              <a:rPr lang="pt-BR" sz="2000" b="0" strike="noStrike" spc="128">
                <a:solidFill>
                  <a:srgbClr val="000000"/>
                </a:solidFill>
                <a:latin typeface="Calibri"/>
                <a:ea typeface="Calibri"/>
              </a:rPr>
              <a:t> </a:t>
            </a:r>
            <a:r>
              <a:rPr lang="pt-BR" sz="2000" b="0" strike="noStrike" spc="-1">
                <a:solidFill>
                  <a:srgbClr val="000000"/>
                </a:solidFill>
                <a:latin typeface="Calibri"/>
                <a:ea typeface="Calibri"/>
              </a:rPr>
              <a:t>é</a:t>
            </a:r>
            <a:r>
              <a:rPr lang="pt-BR" sz="2000" b="0" strike="noStrike" spc="114">
                <a:solidFill>
                  <a:srgbClr val="000000"/>
                </a:solidFill>
                <a:latin typeface="Calibri"/>
                <a:ea typeface="Calibri"/>
              </a:rPr>
              <a:t> </a:t>
            </a:r>
            <a:r>
              <a:rPr lang="pt-BR" sz="2000" b="0" strike="noStrike" spc="-1">
                <a:solidFill>
                  <a:srgbClr val="000000"/>
                </a:solidFill>
                <a:latin typeface="Calibri"/>
                <a:ea typeface="Calibri"/>
              </a:rPr>
              <a:t>um</a:t>
            </a:r>
            <a:r>
              <a:rPr lang="pt-BR" sz="2000" b="0" strike="noStrike" spc="114">
                <a:solidFill>
                  <a:srgbClr val="000000"/>
                </a:solidFill>
                <a:latin typeface="Calibri"/>
                <a:ea typeface="Calibri"/>
              </a:rPr>
              <a:t> </a:t>
            </a:r>
            <a:r>
              <a:rPr lang="pt-BR" sz="2000" b="0" strike="noStrike" spc="-12">
                <a:solidFill>
                  <a:srgbClr val="000000"/>
                </a:solidFill>
                <a:latin typeface="Calibri"/>
                <a:ea typeface="Calibri"/>
              </a:rPr>
              <a:t>conceito</a:t>
            </a:r>
            <a:r>
              <a:rPr lang="pt-BR" sz="2000" b="0" strike="noStrike" spc="117">
                <a:solidFill>
                  <a:srgbClr val="000000"/>
                </a:solidFill>
                <a:latin typeface="Calibri"/>
                <a:ea typeface="Calibri"/>
              </a:rPr>
              <a:t> </a:t>
            </a:r>
            <a:r>
              <a:rPr lang="pt-BR" sz="2000" b="0" strike="noStrike" spc="-12">
                <a:solidFill>
                  <a:srgbClr val="000000"/>
                </a:solidFill>
                <a:latin typeface="Calibri"/>
                <a:ea typeface="Calibri"/>
              </a:rPr>
              <a:t>parecido</a:t>
            </a:r>
            <a:r>
              <a:rPr lang="pt-BR" sz="2000" b="0" strike="noStrike" spc="137">
                <a:solidFill>
                  <a:srgbClr val="000000"/>
                </a:solidFill>
                <a:latin typeface="Calibri"/>
                <a:ea typeface="Calibri"/>
              </a:rPr>
              <a:t> </a:t>
            </a:r>
            <a:r>
              <a:rPr lang="pt-BR" sz="2000" b="0" strike="noStrike" spc="-15">
                <a:solidFill>
                  <a:srgbClr val="000000"/>
                </a:solidFill>
                <a:latin typeface="Calibri"/>
                <a:ea typeface="Calibri"/>
              </a:rPr>
              <a:t>com</a:t>
            </a:r>
            <a:r>
              <a:rPr lang="pt-BR" sz="2000" b="0" strike="noStrike" spc="114">
                <a:solidFill>
                  <a:srgbClr val="000000"/>
                </a:solidFill>
                <a:latin typeface="Calibri"/>
                <a:ea typeface="Calibri"/>
              </a:rPr>
              <a:t> </a:t>
            </a:r>
            <a:r>
              <a:rPr lang="pt-BR" sz="2000" b="0" strike="noStrike" spc="-1">
                <a:solidFill>
                  <a:srgbClr val="000000"/>
                </a:solidFill>
                <a:latin typeface="Calibri"/>
                <a:ea typeface="Calibri"/>
              </a:rPr>
              <a:t>a</a:t>
            </a:r>
            <a:r>
              <a:rPr lang="pt-BR" sz="2000" b="0" strike="noStrike" spc="128">
                <a:solidFill>
                  <a:srgbClr val="000000"/>
                </a:solidFill>
                <a:latin typeface="Calibri"/>
                <a:ea typeface="Calibri"/>
              </a:rPr>
              <a:t> </a:t>
            </a:r>
            <a:r>
              <a:rPr lang="pt-BR" sz="2000" b="0" strike="noStrike" spc="-15">
                <a:solidFill>
                  <a:srgbClr val="000000"/>
                </a:solidFill>
                <a:latin typeface="Calibri"/>
                <a:ea typeface="Calibri"/>
              </a:rPr>
              <a:t>caixa</a:t>
            </a:r>
            <a:r>
              <a:rPr lang="pt-BR" sz="2000" b="0" strike="noStrike" spc="114">
                <a:solidFill>
                  <a:srgbClr val="000000"/>
                </a:solidFill>
                <a:latin typeface="Calibri"/>
                <a:ea typeface="Calibri"/>
              </a:rPr>
              <a:t> </a:t>
            </a:r>
            <a:r>
              <a:rPr lang="pt-BR" sz="2000" b="0" strike="noStrike" spc="-1">
                <a:solidFill>
                  <a:srgbClr val="000000"/>
                </a:solidFill>
                <a:latin typeface="Calibri"/>
                <a:ea typeface="Calibri"/>
              </a:rPr>
              <a:t>de</a:t>
            </a:r>
            <a:r>
              <a:rPr lang="pt-BR" sz="2000" b="0" strike="noStrike" spc="103">
                <a:solidFill>
                  <a:srgbClr val="000000"/>
                </a:solidFill>
                <a:latin typeface="Calibri"/>
                <a:ea typeface="Calibri"/>
              </a:rPr>
              <a:t> </a:t>
            </a:r>
            <a:r>
              <a:rPr lang="pt-BR" sz="2000" b="0" strike="noStrike" spc="-15">
                <a:solidFill>
                  <a:srgbClr val="000000"/>
                </a:solidFill>
                <a:latin typeface="Calibri"/>
                <a:ea typeface="Calibri"/>
              </a:rPr>
              <a:t>gravação</a:t>
            </a:r>
            <a:r>
              <a:rPr lang="pt-BR" sz="2000" b="0" strike="noStrike" spc="134">
                <a:solidFill>
                  <a:srgbClr val="000000"/>
                </a:solidFill>
                <a:latin typeface="Calibri"/>
                <a:ea typeface="Calibri"/>
              </a:rPr>
              <a:t> </a:t>
            </a:r>
            <a:r>
              <a:rPr lang="pt-BR" sz="2000" b="0" strike="noStrike" spc="-1">
                <a:solidFill>
                  <a:srgbClr val="000000"/>
                </a:solidFill>
                <a:latin typeface="Calibri"/>
                <a:ea typeface="Calibri"/>
              </a:rPr>
              <a:t>de</a:t>
            </a:r>
            <a:r>
              <a:rPr lang="pt-BR" sz="2000" b="0" strike="noStrike" spc="114">
                <a:solidFill>
                  <a:srgbClr val="000000"/>
                </a:solidFill>
                <a:latin typeface="Calibri"/>
                <a:ea typeface="Calibri"/>
              </a:rPr>
              <a:t> </a:t>
            </a:r>
            <a:r>
              <a:rPr lang="pt-BR" sz="2000" b="0" strike="noStrike" spc="-7">
                <a:solidFill>
                  <a:srgbClr val="000000"/>
                </a:solidFill>
                <a:latin typeface="Calibri"/>
                <a:ea typeface="Calibri"/>
              </a:rPr>
              <a:t>aviões.)</a:t>
            </a:r>
            <a:r>
              <a:rPr lang="pt-BR" sz="2000" b="0" strike="noStrike" spc="313">
                <a:solidFill>
                  <a:srgbClr val="000000"/>
                </a:solidFill>
                <a:latin typeface="Calibri"/>
                <a:ea typeface="Calibri"/>
              </a:rPr>
              <a:t> </a:t>
            </a:r>
            <a:endParaRPr lang="pt-BR" sz="2000" b="0" strike="noStrike" spc="-1">
              <a:solidFill>
                <a:srgbClr val="000000"/>
              </a:solidFill>
              <a:latin typeface="Calibri"/>
            </a:endParaRPr>
          </a:p>
          <a:p>
            <a:pPr algn="just">
              <a:lnSpc>
                <a:spcPct val="147000"/>
              </a:lnSpc>
              <a:spcBef>
                <a:spcPts val="785"/>
              </a:spcBef>
              <a:buNone/>
            </a:pPr>
            <a:endParaRPr lang="pt-BR" sz="2000" b="0" strike="noStrike" spc="-1">
              <a:solidFill>
                <a:srgbClr val="000000"/>
              </a:solidFill>
              <a:latin typeface="Calibri"/>
            </a:endParaRPr>
          </a:p>
          <a:p>
            <a:pPr marL="359280" indent="-285840" algn="just">
              <a:lnSpc>
                <a:spcPct val="147000"/>
              </a:lnSpc>
              <a:spcBef>
                <a:spcPts val="785"/>
              </a:spcBef>
              <a:buClr>
                <a:srgbClr val="000000"/>
              </a:buClr>
              <a:buFont typeface="Wingdings" charset="2"/>
              <a:buChar char=""/>
            </a:pPr>
            <a:r>
              <a:rPr lang="pt-BR" sz="2000" b="1" strike="noStrike" spc="-12">
                <a:solidFill>
                  <a:srgbClr val="000000"/>
                </a:solidFill>
                <a:latin typeface="Calibri"/>
                <a:ea typeface="Calibri"/>
              </a:rPr>
              <a:t>Saídas</a:t>
            </a:r>
            <a:r>
              <a:rPr lang="pt-BR" sz="2000" b="1" strike="noStrike" spc="18">
                <a:solidFill>
                  <a:srgbClr val="000000"/>
                </a:solidFill>
                <a:latin typeface="Calibri"/>
                <a:ea typeface="Calibri"/>
              </a:rPr>
              <a:t> </a:t>
            </a:r>
            <a:r>
              <a:rPr lang="pt-BR" sz="2000" b="0" strike="noStrike" spc="-1">
                <a:solidFill>
                  <a:srgbClr val="000000"/>
                </a:solidFill>
                <a:latin typeface="Calibri"/>
                <a:ea typeface="Calibri"/>
              </a:rPr>
              <a:t>–</a:t>
            </a:r>
            <a:r>
              <a:rPr lang="pt-BR" sz="2000" b="0" strike="noStrike" spc="12">
                <a:solidFill>
                  <a:srgbClr val="000000"/>
                </a:solidFill>
                <a:latin typeface="Calibri"/>
                <a:ea typeface="Calibri"/>
              </a:rPr>
              <a:t> </a:t>
            </a:r>
            <a:r>
              <a:rPr lang="pt-BR" sz="2000" b="0" strike="noStrike" spc="-12">
                <a:solidFill>
                  <a:srgbClr val="000000"/>
                </a:solidFill>
                <a:latin typeface="Calibri"/>
                <a:ea typeface="Calibri"/>
              </a:rPr>
              <a:t>São</a:t>
            </a:r>
            <a:r>
              <a:rPr lang="pt-BR" sz="2000" b="0" strike="noStrike" spc="18">
                <a:solidFill>
                  <a:srgbClr val="000000"/>
                </a:solidFill>
                <a:latin typeface="Calibri"/>
                <a:ea typeface="Calibri"/>
              </a:rPr>
              <a:t> </a:t>
            </a:r>
            <a:r>
              <a:rPr lang="pt-BR" sz="2000" b="0" strike="noStrike" spc="-1">
                <a:solidFill>
                  <a:srgbClr val="000000"/>
                </a:solidFill>
                <a:latin typeface="Calibri"/>
                <a:ea typeface="Calibri"/>
              </a:rPr>
              <a:t>os</a:t>
            </a:r>
            <a:r>
              <a:rPr lang="pt-BR" sz="2000" b="0" strike="noStrike" spc="9">
                <a:solidFill>
                  <a:srgbClr val="000000"/>
                </a:solidFill>
                <a:latin typeface="Calibri"/>
                <a:ea typeface="Calibri"/>
              </a:rPr>
              <a:t> </a:t>
            </a:r>
            <a:r>
              <a:rPr lang="pt-BR" sz="2000" b="0" strike="noStrike" spc="-12">
                <a:solidFill>
                  <a:srgbClr val="000000"/>
                </a:solidFill>
                <a:latin typeface="Calibri"/>
                <a:ea typeface="Calibri"/>
              </a:rPr>
              <a:t>elementos</a:t>
            </a:r>
            <a:r>
              <a:rPr lang="pt-BR" sz="2000" b="0" strike="noStrike" spc="4">
                <a:solidFill>
                  <a:srgbClr val="000000"/>
                </a:solidFill>
                <a:latin typeface="Calibri"/>
                <a:ea typeface="Calibri"/>
              </a:rPr>
              <a:t> </a:t>
            </a:r>
            <a:r>
              <a:rPr lang="pt-BR" sz="2000" b="0" strike="noStrike" spc="-12">
                <a:solidFill>
                  <a:srgbClr val="000000"/>
                </a:solidFill>
                <a:latin typeface="Calibri"/>
                <a:ea typeface="Calibri"/>
              </a:rPr>
              <a:t>produzidos</a:t>
            </a:r>
            <a:r>
              <a:rPr lang="pt-BR" sz="2000" b="0" strike="noStrike" spc="18">
                <a:solidFill>
                  <a:srgbClr val="000000"/>
                </a:solidFill>
                <a:latin typeface="Calibri"/>
                <a:ea typeface="Calibri"/>
              </a:rPr>
              <a:t> </a:t>
            </a:r>
            <a:r>
              <a:rPr lang="pt-BR" sz="2000" b="0" strike="noStrike" spc="-7">
                <a:solidFill>
                  <a:srgbClr val="000000"/>
                </a:solidFill>
                <a:latin typeface="Calibri"/>
                <a:ea typeface="Calibri"/>
              </a:rPr>
              <a:t>pelo</a:t>
            </a:r>
            <a:r>
              <a:rPr lang="pt-BR" sz="2000" b="0" strike="noStrike" spc="12">
                <a:solidFill>
                  <a:srgbClr val="000000"/>
                </a:solidFill>
                <a:latin typeface="Calibri"/>
                <a:ea typeface="Calibri"/>
              </a:rPr>
              <a:t> </a:t>
            </a:r>
            <a:r>
              <a:rPr lang="pt-BR" sz="2000" b="0" strike="noStrike" spc="-12">
                <a:solidFill>
                  <a:srgbClr val="000000"/>
                </a:solidFill>
                <a:latin typeface="Calibri"/>
                <a:ea typeface="Calibri"/>
              </a:rPr>
              <a:t>sistema,</a:t>
            </a:r>
            <a:r>
              <a:rPr lang="pt-BR" sz="2000" b="0" strike="noStrike" spc="12">
                <a:solidFill>
                  <a:srgbClr val="000000"/>
                </a:solidFill>
                <a:latin typeface="Calibri"/>
                <a:ea typeface="Calibri"/>
              </a:rPr>
              <a:t> </a:t>
            </a:r>
            <a:r>
              <a:rPr lang="pt-BR" sz="2000" b="0" strike="noStrike" spc="-7">
                <a:solidFill>
                  <a:srgbClr val="000000"/>
                </a:solidFill>
                <a:latin typeface="Calibri"/>
                <a:ea typeface="Calibri"/>
              </a:rPr>
              <a:t>ou</a:t>
            </a:r>
            <a:r>
              <a:rPr lang="pt-BR" sz="2000" b="0" strike="noStrike" spc="18">
                <a:solidFill>
                  <a:srgbClr val="000000"/>
                </a:solidFill>
                <a:latin typeface="Calibri"/>
                <a:ea typeface="Calibri"/>
              </a:rPr>
              <a:t> </a:t>
            </a:r>
            <a:r>
              <a:rPr lang="pt-BR" sz="2000" b="0" strike="noStrike" spc="-7">
                <a:solidFill>
                  <a:srgbClr val="000000"/>
                </a:solidFill>
                <a:latin typeface="Calibri"/>
                <a:ea typeface="Calibri"/>
              </a:rPr>
              <a:t>seja,</a:t>
            </a:r>
            <a:r>
              <a:rPr lang="pt-BR" sz="2000" b="0" strike="noStrike" spc="-1">
                <a:solidFill>
                  <a:srgbClr val="000000"/>
                </a:solidFill>
                <a:latin typeface="Calibri"/>
                <a:ea typeface="Calibri"/>
              </a:rPr>
              <a:t> o</a:t>
            </a:r>
            <a:r>
              <a:rPr lang="pt-BR" sz="2000" b="0" strike="noStrike" spc="18">
                <a:solidFill>
                  <a:srgbClr val="000000"/>
                </a:solidFill>
                <a:latin typeface="Calibri"/>
                <a:ea typeface="Calibri"/>
              </a:rPr>
              <a:t> </a:t>
            </a:r>
            <a:r>
              <a:rPr lang="pt-BR" sz="2000" b="0" strike="noStrike" spc="-12">
                <a:solidFill>
                  <a:srgbClr val="000000"/>
                </a:solidFill>
                <a:latin typeface="Calibri"/>
                <a:ea typeface="Calibri"/>
              </a:rPr>
              <a:t>resultado</a:t>
            </a:r>
            <a:r>
              <a:rPr lang="pt-BR" sz="2000" b="0" strike="noStrike" spc="12">
                <a:solidFill>
                  <a:srgbClr val="000000"/>
                </a:solidFill>
                <a:latin typeface="Calibri"/>
                <a:ea typeface="Calibri"/>
              </a:rPr>
              <a:t> </a:t>
            </a:r>
            <a:r>
              <a:rPr lang="pt-BR" sz="2000" b="0" strike="noStrike" spc="-12">
                <a:solidFill>
                  <a:srgbClr val="000000"/>
                </a:solidFill>
                <a:latin typeface="Calibri"/>
                <a:ea typeface="Calibri"/>
              </a:rPr>
              <a:t>final</a:t>
            </a:r>
            <a:r>
              <a:rPr lang="pt-BR" sz="2000" b="0" strike="noStrike" spc="12">
                <a:solidFill>
                  <a:srgbClr val="000000"/>
                </a:solidFill>
                <a:latin typeface="Calibri"/>
                <a:ea typeface="Calibri"/>
              </a:rPr>
              <a:t> </a:t>
            </a:r>
            <a:r>
              <a:rPr lang="pt-BR" sz="2000" b="0" strike="noStrike" spc="4">
                <a:solidFill>
                  <a:srgbClr val="000000"/>
                </a:solidFill>
                <a:latin typeface="Calibri"/>
                <a:ea typeface="Calibri"/>
              </a:rPr>
              <a:t>do</a:t>
            </a:r>
            <a:r>
              <a:rPr lang="pt-BR" sz="2000" b="0" strike="noStrike" spc="327">
                <a:solidFill>
                  <a:srgbClr val="000000"/>
                </a:solidFill>
                <a:latin typeface="Calibri"/>
                <a:ea typeface="Calibri"/>
              </a:rPr>
              <a:t> </a:t>
            </a:r>
            <a:r>
              <a:rPr lang="pt-BR" sz="2000" b="0" strike="noStrike" spc="-12">
                <a:solidFill>
                  <a:srgbClr val="000000"/>
                </a:solidFill>
                <a:latin typeface="Calibri"/>
                <a:ea typeface="Calibri"/>
              </a:rPr>
              <a:t>processo</a:t>
            </a:r>
            <a:r>
              <a:rPr lang="pt-BR" sz="2000" b="0" strike="noStrike" spc="-21">
                <a:solidFill>
                  <a:srgbClr val="000000"/>
                </a:solidFill>
                <a:latin typeface="Calibri"/>
                <a:ea typeface="Calibri"/>
              </a:rPr>
              <a:t> </a:t>
            </a:r>
            <a:r>
              <a:rPr lang="pt-BR" sz="2000" b="0" strike="noStrike" spc="-12">
                <a:solidFill>
                  <a:srgbClr val="000000"/>
                </a:solidFill>
                <a:latin typeface="Calibri"/>
                <a:ea typeface="Calibri"/>
              </a:rPr>
              <a:t>realizado</a:t>
            </a:r>
            <a:r>
              <a:rPr lang="pt-BR" sz="2000" b="0" strike="noStrike" spc="-32">
                <a:solidFill>
                  <a:srgbClr val="000000"/>
                </a:solidFill>
                <a:latin typeface="Calibri"/>
                <a:ea typeface="Calibri"/>
              </a:rPr>
              <a:t> </a:t>
            </a:r>
            <a:r>
              <a:rPr lang="pt-BR" sz="2000" b="0" strike="noStrike" spc="-15">
                <a:solidFill>
                  <a:srgbClr val="000000"/>
                </a:solidFill>
                <a:latin typeface="Calibri"/>
                <a:ea typeface="Calibri"/>
              </a:rPr>
              <a:t>dentro </a:t>
            </a:r>
            <a:r>
              <a:rPr lang="pt-BR" sz="2000" b="0" strike="noStrike" spc="-1">
                <a:solidFill>
                  <a:srgbClr val="000000"/>
                </a:solidFill>
                <a:latin typeface="Calibri"/>
                <a:ea typeface="Calibri"/>
              </a:rPr>
              <a:t>da</a:t>
            </a:r>
            <a:r>
              <a:rPr lang="pt-BR" sz="2000" b="0" strike="noStrike" spc="-12">
                <a:solidFill>
                  <a:srgbClr val="000000"/>
                </a:solidFill>
                <a:latin typeface="Calibri"/>
                <a:ea typeface="Calibri"/>
              </a:rPr>
              <a:t> caixa-preta;</a:t>
            </a:r>
            <a:endParaRPr lang="pt-BR" sz="2000" b="0" strike="noStrike" spc="-1">
              <a:solidFill>
                <a:srgbClr val="000000"/>
              </a:solidFill>
              <a:latin typeface="Calibri"/>
            </a:endParaRPr>
          </a:p>
          <a:p>
            <a:pPr algn="just">
              <a:lnSpc>
                <a:spcPct val="147000"/>
              </a:lnSpc>
              <a:spcBef>
                <a:spcPts val="785"/>
              </a:spcBef>
              <a:buNone/>
            </a:pPr>
            <a:endParaRPr lang="pt-BR" sz="2000" b="0" strike="noStrike" spc="-1">
              <a:solidFill>
                <a:srgbClr val="000000"/>
              </a:solidFill>
              <a:latin typeface="Calibri"/>
            </a:endParaRPr>
          </a:p>
          <a:p>
            <a:pPr marL="359280" indent="-285840" algn="just">
              <a:lnSpc>
                <a:spcPct val="146000"/>
              </a:lnSpc>
              <a:spcBef>
                <a:spcPts val="865"/>
              </a:spcBef>
              <a:buClr>
                <a:srgbClr val="000000"/>
              </a:buClr>
              <a:buFont typeface="Wingdings" charset="2"/>
              <a:buChar char=""/>
            </a:pPr>
            <a:r>
              <a:rPr lang="pt-BR" sz="2000" b="1" strike="noStrike" spc="-15">
                <a:solidFill>
                  <a:srgbClr val="000000"/>
                </a:solidFill>
                <a:latin typeface="Calibri"/>
                <a:ea typeface="Calibri"/>
              </a:rPr>
              <a:t>Retroação</a:t>
            </a:r>
            <a:r>
              <a:rPr lang="pt-BR" sz="2000" b="1" strike="noStrike" spc="194">
                <a:solidFill>
                  <a:srgbClr val="000000"/>
                </a:solidFill>
                <a:latin typeface="Calibri"/>
                <a:ea typeface="Calibri"/>
              </a:rPr>
              <a:t> </a:t>
            </a:r>
            <a:r>
              <a:rPr lang="pt-BR" sz="2000" b="0" strike="noStrike" spc="-1">
                <a:solidFill>
                  <a:srgbClr val="000000"/>
                </a:solidFill>
                <a:latin typeface="Calibri"/>
                <a:ea typeface="Calibri"/>
              </a:rPr>
              <a:t>–</a:t>
            </a:r>
            <a:r>
              <a:rPr lang="pt-BR" sz="2000" b="0" strike="noStrike" spc="188">
                <a:solidFill>
                  <a:srgbClr val="000000"/>
                </a:solidFill>
                <a:latin typeface="Calibri"/>
                <a:ea typeface="Calibri"/>
              </a:rPr>
              <a:t> </a:t>
            </a:r>
            <a:r>
              <a:rPr lang="pt-BR" sz="2000" b="0" strike="noStrike" spc="-1">
                <a:solidFill>
                  <a:srgbClr val="000000"/>
                </a:solidFill>
                <a:latin typeface="Calibri"/>
                <a:ea typeface="Calibri"/>
              </a:rPr>
              <a:t>É</a:t>
            </a:r>
            <a:r>
              <a:rPr lang="pt-BR" sz="2000" b="0" strike="noStrike" spc="182">
                <a:solidFill>
                  <a:srgbClr val="000000"/>
                </a:solidFill>
                <a:latin typeface="Calibri"/>
                <a:ea typeface="Calibri"/>
              </a:rPr>
              <a:t> </a:t>
            </a:r>
            <a:r>
              <a:rPr lang="pt-BR" sz="2000" b="0" strike="noStrike" spc="-1">
                <a:solidFill>
                  <a:srgbClr val="000000"/>
                </a:solidFill>
                <a:latin typeface="Calibri"/>
                <a:ea typeface="Calibri"/>
              </a:rPr>
              <a:t>a</a:t>
            </a:r>
            <a:r>
              <a:rPr lang="pt-BR" sz="2000" b="0" strike="noStrike" spc="194">
                <a:solidFill>
                  <a:srgbClr val="000000"/>
                </a:solidFill>
                <a:latin typeface="Calibri"/>
                <a:ea typeface="Calibri"/>
              </a:rPr>
              <a:t> </a:t>
            </a:r>
            <a:r>
              <a:rPr lang="pt-BR" sz="2000" b="0" strike="noStrike" spc="-15">
                <a:solidFill>
                  <a:srgbClr val="000000"/>
                </a:solidFill>
                <a:latin typeface="Calibri"/>
                <a:ea typeface="Calibri"/>
              </a:rPr>
              <a:t>ligação</a:t>
            </a:r>
            <a:r>
              <a:rPr lang="pt-BR" sz="2000" b="0" strike="noStrike" spc="199">
                <a:solidFill>
                  <a:srgbClr val="000000"/>
                </a:solidFill>
                <a:latin typeface="Calibri"/>
                <a:ea typeface="Calibri"/>
              </a:rPr>
              <a:t> </a:t>
            </a:r>
            <a:r>
              <a:rPr lang="pt-BR" sz="2000" b="0" strike="noStrike" spc="-12">
                <a:solidFill>
                  <a:srgbClr val="000000"/>
                </a:solidFill>
                <a:latin typeface="Calibri"/>
                <a:ea typeface="Calibri"/>
              </a:rPr>
              <a:t>entre</a:t>
            </a:r>
            <a:r>
              <a:rPr lang="pt-BR" sz="2000" b="0" strike="noStrike" spc="174">
                <a:solidFill>
                  <a:srgbClr val="000000"/>
                </a:solidFill>
                <a:latin typeface="Calibri"/>
                <a:ea typeface="Calibri"/>
              </a:rPr>
              <a:t> </a:t>
            </a:r>
            <a:r>
              <a:rPr lang="pt-BR" sz="2000" b="0" strike="noStrike" spc="-1">
                <a:solidFill>
                  <a:srgbClr val="000000"/>
                </a:solidFill>
                <a:latin typeface="Calibri"/>
                <a:ea typeface="Calibri"/>
              </a:rPr>
              <a:t>as</a:t>
            </a:r>
            <a:r>
              <a:rPr lang="pt-BR" sz="2000" b="0" strike="noStrike" spc="182">
                <a:solidFill>
                  <a:srgbClr val="000000"/>
                </a:solidFill>
                <a:latin typeface="Calibri"/>
                <a:ea typeface="Calibri"/>
              </a:rPr>
              <a:t> </a:t>
            </a:r>
            <a:r>
              <a:rPr lang="pt-BR" sz="2000" b="0" strike="noStrike" spc="-7">
                <a:solidFill>
                  <a:srgbClr val="000000"/>
                </a:solidFill>
                <a:latin typeface="Calibri"/>
                <a:ea typeface="Calibri"/>
              </a:rPr>
              <a:t>saídas</a:t>
            </a:r>
            <a:r>
              <a:rPr lang="pt-BR" sz="2000" b="0" strike="noStrike" spc="180">
                <a:solidFill>
                  <a:srgbClr val="000000"/>
                </a:solidFill>
                <a:latin typeface="Calibri"/>
                <a:ea typeface="Calibri"/>
              </a:rPr>
              <a:t> </a:t>
            </a:r>
            <a:r>
              <a:rPr lang="pt-BR" sz="2000" b="0" strike="noStrike" spc="-1">
                <a:solidFill>
                  <a:srgbClr val="000000"/>
                </a:solidFill>
                <a:latin typeface="Calibri"/>
                <a:ea typeface="Calibri"/>
              </a:rPr>
              <a:t>e</a:t>
            </a:r>
            <a:r>
              <a:rPr lang="pt-BR" sz="2000" b="0" strike="noStrike" spc="174">
                <a:solidFill>
                  <a:srgbClr val="000000"/>
                </a:solidFill>
                <a:latin typeface="Calibri"/>
                <a:ea typeface="Calibri"/>
              </a:rPr>
              <a:t> </a:t>
            </a:r>
            <a:r>
              <a:rPr lang="pt-BR" sz="2000" b="0" strike="noStrike" spc="-12">
                <a:solidFill>
                  <a:srgbClr val="000000"/>
                </a:solidFill>
                <a:latin typeface="Calibri"/>
                <a:ea typeface="Calibri"/>
              </a:rPr>
              <a:t>as</a:t>
            </a:r>
            <a:r>
              <a:rPr lang="pt-BR" sz="2000" b="0" strike="noStrike" spc="182">
                <a:solidFill>
                  <a:srgbClr val="000000"/>
                </a:solidFill>
                <a:latin typeface="Calibri"/>
                <a:ea typeface="Calibri"/>
              </a:rPr>
              <a:t> </a:t>
            </a:r>
            <a:r>
              <a:rPr lang="pt-BR" sz="2000" b="0" strike="noStrike" spc="-7">
                <a:solidFill>
                  <a:srgbClr val="000000"/>
                </a:solidFill>
                <a:latin typeface="Calibri"/>
                <a:ea typeface="Calibri"/>
              </a:rPr>
              <a:t>entradas.</a:t>
            </a:r>
            <a:r>
              <a:rPr lang="pt-BR" sz="2000" b="0" strike="noStrike" spc="182">
                <a:solidFill>
                  <a:srgbClr val="000000"/>
                </a:solidFill>
                <a:latin typeface="Calibri"/>
                <a:ea typeface="Calibri"/>
              </a:rPr>
              <a:t> </a:t>
            </a:r>
            <a:r>
              <a:rPr lang="pt-BR" sz="2000" b="0" strike="noStrike" spc="-15">
                <a:solidFill>
                  <a:srgbClr val="000000"/>
                </a:solidFill>
                <a:latin typeface="Calibri"/>
                <a:ea typeface="Calibri"/>
              </a:rPr>
              <a:t>Também</a:t>
            </a:r>
            <a:r>
              <a:rPr lang="pt-BR" sz="2000" b="0" strike="noStrike" spc="188">
                <a:solidFill>
                  <a:srgbClr val="000000"/>
                </a:solidFill>
                <a:latin typeface="Calibri"/>
                <a:ea typeface="Calibri"/>
              </a:rPr>
              <a:t> </a:t>
            </a:r>
            <a:r>
              <a:rPr lang="pt-BR" sz="2000" b="0" strike="noStrike" spc="-7">
                <a:solidFill>
                  <a:srgbClr val="000000"/>
                </a:solidFill>
                <a:latin typeface="Calibri"/>
                <a:ea typeface="Calibri"/>
              </a:rPr>
              <a:t>chamada</a:t>
            </a:r>
            <a:r>
              <a:rPr lang="pt-BR" sz="2000" b="0" strike="noStrike" spc="174">
                <a:solidFill>
                  <a:srgbClr val="000000"/>
                </a:solidFill>
                <a:latin typeface="Calibri"/>
                <a:ea typeface="Calibri"/>
              </a:rPr>
              <a:t> </a:t>
            </a:r>
            <a:r>
              <a:rPr lang="pt-BR" sz="2000" b="0" strike="noStrike" spc="-12">
                <a:solidFill>
                  <a:srgbClr val="000000"/>
                </a:solidFill>
                <a:latin typeface="Calibri"/>
                <a:ea typeface="Calibri"/>
              </a:rPr>
              <a:t>de</a:t>
            </a:r>
            <a:r>
              <a:rPr lang="pt-BR" sz="2000" b="0" strike="noStrike" spc="174">
                <a:solidFill>
                  <a:srgbClr val="000000"/>
                </a:solidFill>
                <a:latin typeface="Calibri"/>
                <a:ea typeface="Calibri"/>
              </a:rPr>
              <a:t> </a:t>
            </a:r>
            <a:r>
              <a:rPr lang="pt-BR" sz="2000" b="0" strike="noStrike" spc="-12">
                <a:solidFill>
                  <a:srgbClr val="000000"/>
                </a:solidFill>
                <a:latin typeface="Calibri"/>
                <a:ea typeface="Calibri"/>
              </a:rPr>
              <a:t>retroinformação.</a:t>
            </a:r>
            <a:r>
              <a:rPr lang="pt-BR" sz="2000" b="0" strike="noStrike" spc="239">
                <a:solidFill>
                  <a:srgbClr val="000000"/>
                </a:solidFill>
                <a:latin typeface="Calibri"/>
                <a:ea typeface="Calibri"/>
              </a:rPr>
              <a:t> </a:t>
            </a:r>
            <a:endParaRPr lang="pt-BR" sz="2000" b="0" strike="noStrike" spc="-1">
              <a:solidFill>
                <a:srgbClr val="000000"/>
              </a:solidFill>
              <a:latin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ceHolder 1"/>
          <p:cNvSpPr>
            <a:spLocks noGrp="1"/>
          </p:cNvSpPr>
          <p:nvPr>
            <p:ph type="title"/>
          </p:nvPr>
        </p:nvSpPr>
        <p:spPr>
          <a:xfrm>
            <a:off x="744480" y="354600"/>
            <a:ext cx="4237560" cy="315720"/>
          </a:xfrm>
          <a:prstGeom prst="rect">
            <a:avLst/>
          </a:prstGeom>
          <a:noFill/>
          <a:ln w="0">
            <a:noFill/>
          </a:ln>
        </p:spPr>
        <p:txBody>
          <a:bodyPr anchor="ctr">
            <a:normAutofit fontScale="32000"/>
          </a:bodyPr>
          <a:lstStyle/>
          <a:p>
            <a:pPr>
              <a:lnSpc>
                <a:spcPct val="90000"/>
              </a:lnSpc>
              <a:buNone/>
            </a:pPr>
            <a:r>
              <a:rPr lang="pt-BR" sz="2400" b="1" strike="noStrike" spc="58">
                <a:solidFill>
                  <a:srgbClr val="128D9F"/>
                </a:solidFill>
                <a:latin typeface="Calibri"/>
                <a:ea typeface="Calibri"/>
              </a:rPr>
              <a:t>Características</a:t>
            </a:r>
            <a:r>
              <a:rPr lang="pt-BR" sz="2400" b="1" strike="noStrike" spc="199">
                <a:solidFill>
                  <a:srgbClr val="128D9F"/>
                </a:solidFill>
                <a:latin typeface="Calibri"/>
                <a:ea typeface="Calibri"/>
              </a:rPr>
              <a:t> </a:t>
            </a:r>
            <a:r>
              <a:rPr lang="pt-BR" sz="2400" b="1" strike="noStrike" spc="38">
                <a:solidFill>
                  <a:srgbClr val="128D9F"/>
                </a:solidFill>
                <a:latin typeface="Calibri"/>
                <a:ea typeface="Calibri"/>
              </a:rPr>
              <a:t>dos</a:t>
            </a:r>
            <a:r>
              <a:rPr lang="pt-BR" sz="2400" b="1" strike="noStrike" spc="168">
                <a:solidFill>
                  <a:srgbClr val="128D9F"/>
                </a:solidFill>
                <a:latin typeface="Calibri"/>
                <a:ea typeface="Calibri"/>
              </a:rPr>
              <a:t> </a:t>
            </a:r>
            <a:r>
              <a:rPr lang="pt-BR" sz="2400" b="1" strike="noStrike" spc="49">
                <a:solidFill>
                  <a:srgbClr val="128D9F"/>
                </a:solidFill>
                <a:latin typeface="Calibri"/>
                <a:ea typeface="Calibri"/>
              </a:rPr>
              <a:t>sistemas</a:t>
            </a:r>
            <a:br>
              <a:rPr sz="2400"/>
            </a:br>
            <a:endParaRPr lang="pt-BR" sz="2400" b="0" strike="noStrike" spc="-1">
              <a:solidFill>
                <a:srgbClr val="000000"/>
              </a:solidFill>
              <a:latin typeface="Calibri"/>
            </a:endParaRPr>
          </a:p>
        </p:txBody>
      </p:sp>
      <p:sp>
        <p:nvSpPr>
          <p:cNvPr id="250" name="PlaceHolder 2"/>
          <p:cNvSpPr>
            <a:spLocks noGrp="1"/>
          </p:cNvSpPr>
          <p:nvPr>
            <p:ph/>
          </p:nvPr>
        </p:nvSpPr>
        <p:spPr>
          <a:xfrm>
            <a:off x="175680" y="670320"/>
            <a:ext cx="11828160" cy="5976360"/>
          </a:xfrm>
          <a:prstGeom prst="rect">
            <a:avLst/>
          </a:prstGeom>
          <a:noFill/>
          <a:ln w="0">
            <a:noFill/>
          </a:ln>
        </p:spPr>
        <p:txBody>
          <a:bodyPr anchor="t">
            <a:noAutofit/>
          </a:bodyPr>
          <a:lstStyle/>
          <a:p>
            <a:pPr marL="73800" indent="276840" algn="just">
              <a:lnSpc>
                <a:spcPct val="100000"/>
              </a:lnSpc>
              <a:spcBef>
                <a:spcPts val="1114"/>
              </a:spcBef>
              <a:buClr>
                <a:srgbClr val="000000"/>
              </a:buClr>
              <a:buFont typeface="Arial"/>
              <a:buChar char="•"/>
            </a:pPr>
            <a:r>
              <a:rPr lang="pt-BR" sz="2400" b="0" strike="noStrike" spc="-7">
                <a:solidFill>
                  <a:srgbClr val="000000"/>
                </a:solidFill>
                <a:latin typeface="Calibri"/>
                <a:ea typeface="Calibri"/>
              </a:rPr>
              <a:t>Os</a:t>
            </a:r>
            <a:r>
              <a:rPr lang="pt-BR" sz="2400" b="0" strike="noStrike" spc="-15">
                <a:solidFill>
                  <a:srgbClr val="000000"/>
                </a:solidFill>
                <a:latin typeface="Calibri"/>
                <a:ea typeface="Calibri"/>
              </a:rPr>
              <a:t> </a:t>
            </a:r>
            <a:r>
              <a:rPr lang="pt-BR" sz="2400" b="0" strike="noStrike" spc="-7">
                <a:solidFill>
                  <a:srgbClr val="000000"/>
                </a:solidFill>
                <a:latin typeface="Calibri"/>
                <a:ea typeface="Calibri"/>
              </a:rPr>
              <a:t>sistemas</a:t>
            </a:r>
            <a:r>
              <a:rPr lang="pt-BR" sz="2400" b="0" strike="noStrike" spc="-21">
                <a:solidFill>
                  <a:srgbClr val="000000"/>
                </a:solidFill>
                <a:latin typeface="Calibri"/>
                <a:ea typeface="Calibri"/>
              </a:rPr>
              <a:t> </a:t>
            </a:r>
            <a:r>
              <a:rPr lang="pt-BR" sz="2400" b="0" strike="noStrike" spc="-15">
                <a:solidFill>
                  <a:srgbClr val="000000"/>
                </a:solidFill>
                <a:latin typeface="Calibri"/>
                <a:ea typeface="Calibri"/>
              </a:rPr>
              <a:t>apresentam</a:t>
            </a:r>
            <a:r>
              <a:rPr lang="pt-BR" sz="2400" b="0" strike="noStrike" spc="-26">
                <a:solidFill>
                  <a:srgbClr val="000000"/>
                </a:solidFill>
                <a:latin typeface="Calibri"/>
                <a:ea typeface="Calibri"/>
              </a:rPr>
              <a:t> </a:t>
            </a:r>
            <a:r>
              <a:rPr lang="pt-BR" sz="2400" b="0" strike="noStrike" spc="-12">
                <a:solidFill>
                  <a:srgbClr val="000000"/>
                </a:solidFill>
                <a:latin typeface="Calibri"/>
                <a:ea typeface="Calibri"/>
              </a:rPr>
              <a:t>características</a:t>
            </a:r>
            <a:r>
              <a:rPr lang="pt-BR" sz="2400" b="0" strike="noStrike" spc="-21">
                <a:solidFill>
                  <a:srgbClr val="000000"/>
                </a:solidFill>
                <a:latin typeface="Calibri"/>
                <a:ea typeface="Calibri"/>
              </a:rPr>
              <a:t> </a:t>
            </a:r>
            <a:r>
              <a:rPr lang="pt-BR" sz="2400" b="0" strike="noStrike" spc="-1">
                <a:solidFill>
                  <a:srgbClr val="000000"/>
                </a:solidFill>
                <a:latin typeface="Calibri"/>
                <a:ea typeface="Calibri"/>
              </a:rPr>
              <a:t>que</a:t>
            </a:r>
            <a:r>
              <a:rPr lang="pt-BR" sz="2400" b="0" strike="noStrike" spc="4">
                <a:solidFill>
                  <a:srgbClr val="000000"/>
                </a:solidFill>
                <a:latin typeface="Calibri"/>
                <a:ea typeface="Calibri"/>
              </a:rPr>
              <a:t> </a:t>
            </a:r>
            <a:r>
              <a:rPr lang="pt-BR" sz="2400" b="0" strike="noStrike" spc="-15">
                <a:solidFill>
                  <a:srgbClr val="000000"/>
                </a:solidFill>
                <a:latin typeface="Calibri"/>
                <a:ea typeface="Calibri"/>
              </a:rPr>
              <a:t>existem</a:t>
            </a:r>
            <a:r>
              <a:rPr lang="pt-BR" sz="2400" b="0" strike="noStrike" spc="-7">
                <a:solidFill>
                  <a:srgbClr val="000000"/>
                </a:solidFill>
                <a:latin typeface="Calibri"/>
                <a:ea typeface="Calibri"/>
              </a:rPr>
              <a:t> </a:t>
            </a:r>
            <a:r>
              <a:rPr lang="pt-BR" sz="2400" b="0" strike="noStrike" spc="-1">
                <a:solidFill>
                  <a:srgbClr val="000000"/>
                </a:solidFill>
                <a:latin typeface="Calibri"/>
                <a:ea typeface="Calibri"/>
              </a:rPr>
              <a:t>no</a:t>
            </a:r>
            <a:r>
              <a:rPr lang="pt-BR" sz="2400" b="0" strike="noStrike" spc="-12">
                <a:solidFill>
                  <a:srgbClr val="000000"/>
                </a:solidFill>
                <a:latin typeface="Calibri"/>
                <a:ea typeface="Calibri"/>
              </a:rPr>
              <a:t> sistema como</a:t>
            </a:r>
            <a:r>
              <a:rPr lang="pt-BR" sz="2400" b="0" strike="noStrike" spc="-15">
                <a:solidFill>
                  <a:srgbClr val="000000"/>
                </a:solidFill>
                <a:latin typeface="Calibri"/>
                <a:ea typeface="Calibri"/>
              </a:rPr>
              <a:t> </a:t>
            </a:r>
            <a:r>
              <a:rPr lang="pt-BR" sz="2400" b="0" strike="noStrike" spc="-1">
                <a:solidFill>
                  <a:srgbClr val="000000"/>
                </a:solidFill>
                <a:latin typeface="Calibri"/>
                <a:ea typeface="Calibri"/>
              </a:rPr>
              <a:t>um</a:t>
            </a:r>
            <a:r>
              <a:rPr lang="pt-BR" sz="2400" b="0" strike="noStrike" spc="-26">
                <a:solidFill>
                  <a:srgbClr val="000000"/>
                </a:solidFill>
                <a:latin typeface="Calibri"/>
                <a:ea typeface="Calibri"/>
              </a:rPr>
              <a:t> </a:t>
            </a:r>
            <a:r>
              <a:rPr lang="pt-BR" sz="2400" b="0" strike="noStrike" spc="-7">
                <a:solidFill>
                  <a:srgbClr val="000000"/>
                </a:solidFill>
                <a:latin typeface="Calibri"/>
                <a:ea typeface="Calibri"/>
              </a:rPr>
              <a:t>todo</a:t>
            </a:r>
            <a:r>
              <a:rPr lang="pt-BR" sz="2400" b="0" strike="noStrike" spc="-15">
                <a:solidFill>
                  <a:srgbClr val="000000"/>
                </a:solidFill>
                <a:latin typeface="Calibri"/>
                <a:ea typeface="Calibri"/>
              </a:rPr>
              <a:t> </a:t>
            </a:r>
            <a:r>
              <a:rPr lang="pt-BR" sz="2400" b="0" strike="noStrike" spc="-1">
                <a:solidFill>
                  <a:srgbClr val="000000"/>
                </a:solidFill>
                <a:latin typeface="Calibri"/>
                <a:ea typeface="Calibri"/>
              </a:rPr>
              <a:t>e</a:t>
            </a:r>
            <a:r>
              <a:rPr lang="pt-BR" sz="2400" b="0" strike="noStrike" spc="-7">
                <a:solidFill>
                  <a:srgbClr val="000000"/>
                </a:solidFill>
                <a:latin typeface="Calibri"/>
                <a:ea typeface="Calibri"/>
              </a:rPr>
              <a:t> </a:t>
            </a:r>
            <a:r>
              <a:rPr lang="pt-BR" sz="2400" b="0" strike="noStrike" spc="-12">
                <a:solidFill>
                  <a:srgbClr val="000000"/>
                </a:solidFill>
                <a:latin typeface="Calibri"/>
                <a:ea typeface="Calibri"/>
              </a:rPr>
              <a:t>não</a:t>
            </a:r>
            <a:r>
              <a:rPr lang="pt-BR" sz="2400" b="0" strike="noStrike" spc="4">
                <a:solidFill>
                  <a:srgbClr val="000000"/>
                </a:solidFill>
                <a:latin typeface="Calibri"/>
                <a:ea typeface="Calibri"/>
              </a:rPr>
              <a:t> </a:t>
            </a:r>
            <a:r>
              <a:rPr lang="pt-BR" sz="2400" b="0" strike="noStrike" spc="-26">
                <a:solidFill>
                  <a:srgbClr val="000000"/>
                </a:solidFill>
                <a:latin typeface="Calibri"/>
                <a:ea typeface="Calibri"/>
              </a:rPr>
              <a:t>e</a:t>
            </a:r>
            <a:r>
              <a:rPr lang="pt-BR" sz="2400" b="0" strike="noStrike" spc="-21">
                <a:solidFill>
                  <a:srgbClr val="000000"/>
                </a:solidFill>
                <a:latin typeface="Calibri"/>
                <a:ea typeface="Calibri"/>
              </a:rPr>
              <a:t>xis</a:t>
            </a:r>
            <a:r>
              <a:rPr lang="pt-BR" sz="2400" b="0" strike="noStrike" spc="-26">
                <a:solidFill>
                  <a:srgbClr val="000000"/>
                </a:solidFill>
                <a:latin typeface="Calibri"/>
                <a:ea typeface="Calibri"/>
              </a:rPr>
              <a:t>te</a:t>
            </a:r>
            <a:r>
              <a:rPr lang="pt-BR" sz="2400" b="0" strike="noStrike" spc="384">
                <a:solidFill>
                  <a:srgbClr val="000000"/>
                </a:solidFill>
                <a:latin typeface="Calibri"/>
                <a:ea typeface="Calibri"/>
              </a:rPr>
              <a:t> </a:t>
            </a:r>
            <a:r>
              <a:rPr lang="pt-BR" sz="2400" b="0" strike="noStrike" spc="-1">
                <a:solidFill>
                  <a:srgbClr val="000000"/>
                </a:solidFill>
                <a:latin typeface="Calibri"/>
                <a:ea typeface="Calibri"/>
              </a:rPr>
              <a:t>em</a:t>
            </a:r>
            <a:r>
              <a:rPr lang="pt-BR" sz="2400" b="0" strike="noStrike" spc="-26">
                <a:solidFill>
                  <a:srgbClr val="000000"/>
                </a:solidFill>
                <a:latin typeface="Calibri"/>
                <a:ea typeface="Calibri"/>
              </a:rPr>
              <a:t> </a:t>
            </a:r>
            <a:r>
              <a:rPr lang="pt-BR" sz="2400" b="0" strike="noStrike" spc="-7">
                <a:solidFill>
                  <a:srgbClr val="000000"/>
                </a:solidFill>
                <a:latin typeface="Calibri"/>
                <a:ea typeface="Calibri"/>
              </a:rPr>
              <a:t>se</a:t>
            </a:r>
            <a:r>
              <a:rPr lang="pt-BR" sz="2400" b="0" strike="noStrike" spc="4">
                <a:solidFill>
                  <a:srgbClr val="000000"/>
                </a:solidFill>
                <a:latin typeface="Calibri"/>
                <a:ea typeface="Calibri"/>
              </a:rPr>
              <a:t>u</a:t>
            </a:r>
            <a:r>
              <a:rPr lang="pt-BR" sz="2400" b="0" strike="noStrike" spc="-1">
                <a:solidFill>
                  <a:srgbClr val="000000"/>
                </a:solidFill>
                <a:latin typeface="Calibri"/>
                <a:ea typeface="Calibri"/>
              </a:rPr>
              <a:t>s</a:t>
            </a:r>
            <a:r>
              <a:rPr lang="pt-BR" sz="2400" b="0" strike="noStrike" spc="-32">
                <a:solidFill>
                  <a:srgbClr val="000000"/>
                </a:solidFill>
                <a:latin typeface="Calibri"/>
                <a:ea typeface="Calibri"/>
              </a:rPr>
              <a:t> </a:t>
            </a:r>
            <a:r>
              <a:rPr lang="pt-BR" sz="2400" b="0" strike="noStrike" spc="-1">
                <a:solidFill>
                  <a:srgbClr val="000000"/>
                </a:solidFill>
                <a:latin typeface="Calibri"/>
                <a:ea typeface="Calibri"/>
              </a:rPr>
              <a:t>e</a:t>
            </a:r>
            <a:r>
              <a:rPr lang="pt-BR" sz="2400" b="0" strike="noStrike" spc="-12">
                <a:solidFill>
                  <a:srgbClr val="000000"/>
                </a:solidFill>
                <a:latin typeface="Calibri"/>
                <a:ea typeface="Calibri"/>
              </a:rPr>
              <a:t>le</a:t>
            </a:r>
            <a:r>
              <a:rPr lang="pt-BR" sz="2400" b="0" strike="noStrike" spc="-1">
                <a:solidFill>
                  <a:srgbClr val="000000"/>
                </a:solidFill>
                <a:latin typeface="Calibri"/>
                <a:ea typeface="Calibri"/>
              </a:rPr>
              <a:t>m</a:t>
            </a:r>
            <a:r>
              <a:rPr lang="pt-BR" sz="2400" b="0" strike="noStrike" spc="-12">
                <a:solidFill>
                  <a:srgbClr val="000000"/>
                </a:solidFill>
                <a:latin typeface="Calibri"/>
                <a:ea typeface="Calibri"/>
              </a:rPr>
              <a:t>e</a:t>
            </a:r>
            <a:r>
              <a:rPr lang="pt-BR" sz="2400" b="0" strike="noStrike" spc="-21">
                <a:solidFill>
                  <a:srgbClr val="000000"/>
                </a:solidFill>
                <a:latin typeface="Calibri"/>
                <a:ea typeface="Calibri"/>
              </a:rPr>
              <a:t>n</a:t>
            </a:r>
            <a:r>
              <a:rPr lang="pt-BR" sz="2400" b="0" strike="noStrike" spc="-26">
                <a:solidFill>
                  <a:srgbClr val="000000"/>
                </a:solidFill>
                <a:latin typeface="Calibri"/>
                <a:ea typeface="Calibri"/>
              </a:rPr>
              <a:t>t</a:t>
            </a:r>
            <a:r>
              <a:rPr lang="pt-BR" sz="2400" b="0" strike="noStrike" spc="-7">
                <a:solidFill>
                  <a:srgbClr val="000000"/>
                </a:solidFill>
                <a:latin typeface="Calibri"/>
                <a:ea typeface="Calibri"/>
              </a:rPr>
              <a:t>o</a:t>
            </a:r>
            <a:r>
              <a:rPr lang="pt-BR" sz="2400" b="0" strike="noStrike" spc="-1">
                <a:solidFill>
                  <a:srgbClr val="000000"/>
                </a:solidFill>
                <a:latin typeface="Calibri"/>
                <a:ea typeface="Calibri"/>
              </a:rPr>
              <a:t>s</a:t>
            </a:r>
            <a:r>
              <a:rPr lang="pt-BR" sz="2400" b="0" strike="noStrike" spc="-21">
                <a:solidFill>
                  <a:srgbClr val="000000"/>
                </a:solidFill>
                <a:latin typeface="Calibri"/>
                <a:ea typeface="Calibri"/>
              </a:rPr>
              <a:t> </a:t>
            </a:r>
            <a:r>
              <a:rPr lang="pt-BR" sz="2400" b="0" strike="noStrike" spc="-1">
                <a:solidFill>
                  <a:srgbClr val="000000"/>
                </a:solidFill>
                <a:latin typeface="Calibri"/>
                <a:ea typeface="Calibri"/>
              </a:rPr>
              <a:t>em</a:t>
            </a:r>
            <a:r>
              <a:rPr lang="pt-BR" sz="2400" b="0" strike="noStrike" spc="-15">
                <a:solidFill>
                  <a:srgbClr val="000000"/>
                </a:solidFill>
                <a:latin typeface="Calibri"/>
                <a:ea typeface="Calibri"/>
              </a:rPr>
              <a:t> </a:t>
            </a:r>
            <a:r>
              <a:rPr lang="pt-BR" sz="2400" b="0" strike="noStrike" spc="-12">
                <a:solidFill>
                  <a:srgbClr val="000000"/>
                </a:solidFill>
                <a:latin typeface="Calibri"/>
                <a:ea typeface="Calibri"/>
              </a:rPr>
              <a:t>p</a:t>
            </a:r>
            <a:r>
              <a:rPr lang="pt-BR" sz="2400" b="0" strike="noStrike" spc="-1">
                <a:solidFill>
                  <a:srgbClr val="000000"/>
                </a:solidFill>
                <a:latin typeface="Calibri"/>
                <a:ea typeface="Calibri"/>
              </a:rPr>
              <a:t>ar</a:t>
            </a:r>
            <a:r>
              <a:rPr lang="pt-BR" sz="2400" b="0" strike="noStrike" spc="4">
                <a:solidFill>
                  <a:srgbClr val="000000"/>
                </a:solidFill>
                <a:latin typeface="Calibri"/>
                <a:ea typeface="Calibri"/>
              </a:rPr>
              <a:t>t</a:t>
            </a:r>
            <a:r>
              <a:rPr lang="pt-BR" sz="2400" b="0" strike="noStrike" spc="-1">
                <a:solidFill>
                  <a:srgbClr val="000000"/>
                </a:solidFill>
                <a:latin typeface="Calibri"/>
                <a:ea typeface="Calibri"/>
              </a:rPr>
              <a:t>i</a:t>
            </a:r>
            <a:r>
              <a:rPr lang="pt-BR" sz="2400" b="0" strike="noStrike" spc="-7">
                <a:solidFill>
                  <a:srgbClr val="000000"/>
                </a:solidFill>
                <a:latin typeface="Calibri"/>
                <a:ea typeface="Calibri"/>
              </a:rPr>
              <a:t>c</a:t>
            </a:r>
            <a:r>
              <a:rPr lang="pt-BR" sz="2400" b="0" strike="noStrike" spc="-1">
                <a:solidFill>
                  <a:srgbClr val="000000"/>
                </a:solidFill>
                <a:latin typeface="Calibri"/>
                <a:ea typeface="Calibri"/>
              </a:rPr>
              <a:t>ula</a:t>
            </a:r>
            <a:r>
              <a:rPr lang="pt-BR" sz="2400" b="0" strike="noStrike" spc="-126">
                <a:solidFill>
                  <a:srgbClr val="000000"/>
                </a:solidFill>
                <a:latin typeface="Calibri"/>
                <a:ea typeface="Calibri"/>
              </a:rPr>
              <a:t>r</a:t>
            </a:r>
            <a:r>
              <a:rPr lang="pt-BR" sz="2400" b="0" strike="noStrike" spc="-1">
                <a:solidFill>
                  <a:srgbClr val="000000"/>
                </a:solidFill>
                <a:latin typeface="Calibri"/>
                <a:ea typeface="Calibri"/>
              </a:rPr>
              <a:t>.</a:t>
            </a:r>
            <a:r>
              <a:rPr lang="pt-BR" sz="2400" b="0" strike="noStrike" spc="-35">
                <a:solidFill>
                  <a:srgbClr val="000000"/>
                </a:solidFill>
                <a:latin typeface="Calibri"/>
                <a:ea typeface="Calibri"/>
              </a:rPr>
              <a:t> </a:t>
            </a:r>
            <a:r>
              <a:rPr lang="pt-BR" sz="2400" b="0" strike="noStrike" spc="-1">
                <a:solidFill>
                  <a:srgbClr val="000000"/>
                </a:solidFill>
                <a:latin typeface="Calibri"/>
                <a:ea typeface="Calibri"/>
              </a:rPr>
              <a:t>Duas</a:t>
            </a:r>
            <a:r>
              <a:rPr lang="pt-BR" sz="2400" b="0" strike="noStrike" spc="-15">
                <a:solidFill>
                  <a:srgbClr val="000000"/>
                </a:solidFill>
                <a:latin typeface="Calibri"/>
                <a:ea typeface="Calibri"/>
              </a:rPr>
              <a:t> </a:t>
            </a:r>
            <a:r>
              <a:rPr lang="pt-BR" sz="2400" b="0" strike="noStrike" spc="-35">
                <a:solidFill>
                  <a:srgbClr val="000000"/>
                </a:solidFill>
                <a:latin typeface="Calibri"/>
                <a:ea typeface="Calibri"/>
              </a:rPr>
              <a:t>c</a:t>
            </a:r>
            <a:r>
              <a:rPr lang="pt-BR" sz="2400" b="0" strike="noStrike" spc="-1">
                <a:solidFill>
                  <a:srgbClr val="000000"/>
                </a:solidFill>
                <a:latin typeface="Calibri"/>
                <a:ea typeface="Calibri"/>
              </a:rPr>
              <a:t>a</a:t>
            </a:r>
            <a:r>
              <a:rPr lang="pt-BR" sz="2400" b="0" strike="noStrike" spc="-41">
                <a:solidFill>
                  <a:srgbClr val="000000"/>
                </a:solidFill>
                <a:latin typeface="Calibri"/>
                <a:ea typeface="Calibri"/>
              </a:rPr>
              <a:t>r</a:t>
            </a:r>
            <a:r>
              <a:rPr lang="pt-BR" sz="2400" b="0" strike="noStrike" spc="-1">
                <a:solidFill>
                  <a:srgbClr val="000000"/>
                </a:solidFill>
                <a:latin typeface="Calibri"/>
                <a:ea typeface="Calibri"/>
              </a:rPr>
              <a:t>a</a:t>
            </a:r>
            <a:r>
              <a:rPr lang="pt-BR" sz="2400" b="0" strike="noStrike" spc="-15">
                <a:solidFill>
                  <a:srgbClr val="000000"/>
                </a:solidFill>
                <a:latin typeface="Calibri"/>
                <a:ea typeface="Calibri"/>
              </a:rPr>
              <a:t>c</a:t>
            </a:r>
            <a:r>
              <a:rPr lang="pt-BR" sz="2400" b="0" strike="noStrike" spc="-26">
                <a:solidFill>
                  <a:srgbClr val="000000"/>
                </a:solidFill>
                <a:latin typeface="Calibri"/>
                <a:ea typeface="Calibri"/>
              </a:rPr>
              <a:t>t</a:t>
            </a:r>
            <a:r>
              <a:rPr lang="pt-BR" sz="2400" b="0" strike="noStrike" spc="-1">
                <a:solidFill>
                  <a:srgbClr val="000000"/>
                </a:solidFill>
                <a:latin typeface="Calibri"/>
                <a:ea typeface="Calibri"/>
              </a:rPr>
              <a:t>e</a:t>
            </a:r>
            <a:r>
              <a:rPr lang="pt-BR" sz="2400" b="0" strike="noStrike" spc="-12">
                <a:solidFill>
                  <a:srgbClr val="000000"/>
                </a:solidFill>
                <a:latin typeface="Calibri"/>
                <a:ea typeface="Calibri"/>
              </a:rPr>
              <a:t>r</a:t>
            </a:r>
            <a:r>
              <a:rPr lang="pt-BR" sz="2400" b="0" strike="noStrike" spc="-1">
                <a:solidFill>
                  <a:srgbClr val="000000"/>
                </a:solidFill>
                <a:latin typeface="Calibri"/>
                <a:ea typeface="Calibri"/>
              </a:rPr>
              <a:t>í</a:t>
            </a:r>
            <a:r>
              <a:rPr lang="pt-BR" sz="2400" b="0" strike="noStrike" spc="-32">
                <a:solidFill>
                  <a:srgbClr val="000000"/>
                </a:solidFill>
                <a:latin typeface="Calibri"/>
                <a:ea typeface="Calibri"/>
              </a:rPr>
              <a:t>s</a:t>
            </a:r>
            <a:r>
              <a:rPr lang="pt-BR" sz="2400" b="0" strike="noStrike" spc="-12">
                <a:solidFill>
                  <a:srgbClr val="000000"/>
                </a:solidFill>
                <a:latin typeface="Calibri"/>
                <a:ea typeface="Calibri"/>
              </a:rPr>
              <a:t>t</a:t>
            </a:r>
            <a:r>
              <a:rPr lang="pt-BR" sz="2400" b="0" strike="noStrike" spc="-1">
                <a:solidFill>
                  <a:srgbClr val="000000"/>
                </a:solidFill>
                <a:latin typeface="Calibri"/>
                <a:ea typeface="Calibri"/>
              </a:rPr>
              <a:t>i</a:t>
            </a:r>
            <a:r>
              <a:rPr lang="pt-BR" sz="2400" b="0" strike="noStrike" spc="-21">
                <a:solidFill>
                  <a:srgbClr val="000000"/>
                </a:solidFill>
                <a:latin typeface="Calibri"/>
                <a:ea typeface="Calibri"/>
              </a:rPr>
              <a:t>c</a:t>
            </a:r>
            <a:r>
              <a:rPr lang="pt-BR" sz="2400" b="0" strike="noStrike" spc="-1">
                <a:solidFill>
                  <a:srgbClr val="000000"/>
                </a:solidFill>
                <a:latin typeface="Calibri"/>
                <a:ea typeface="Calibri"/>
              </a:rPr>
              <a:t>as</a:t>
            </a:r>
            <a:r>
              <a:rPr lang="pt-BR" sz="2400" b="0" strike="noStrike" spc="-26">
                <a:solidFill>
                  <a:srgbClr val="000000"/>
                </a:solidFill>
                <a:latin typeface="Calibri"/>
                <a:ea typeface="Calibri"/>
              </a:rPr>
              <a:t> </a:t>
            </a:r>
            <a:r>
              <a:rPr lang="pt-BR" sz="2400" b="0" strike="noStrike" spc="-1">
                <a:solidFill>
                  <a:srgbClr val="000000"/>
                </a:solidFill>
                <a:latin typeface="Calibri"/>
                <a:ea typeface="Calibri"/>
              </a:rPr>
              <a:t>bási</a:t>
            </a:r>
            <a:r>
              <a:rPr lang="pt-BR" sz="2400" b="0" strike="noStrike" spc="-15">
                <a:solidFill>
                  <a:srgbClr val="000000"/>
                </a:solidFill>
                <a:latin typeface="Calibri"/>
                <a:ea typeface="Calibri"/>
              </a:rPr>
              <a:t>c</a:t>
            </a:r>
            <a:r>
              <a:rPr lang="pt-BR" sz="2400" b="0" strike="noStrike" spc="-1">
                <a:solidFill>
                  <a:srgbClr val="000000"/>
                </a:solidFill>
                <a:latin typeface="Calibri"/>
                <a:ea typeface="Calibri"/>
              </a:rPr>
              <a:t>as</a:t>
            </a:r>
            <a:r>
              <a:rPr lang="pt-BR" sz="2400" b="0" strike="noStrike" spc="-21">
                <a:solidFill>
                  <a:srgbClr val="000000"/>
                </a:solidFill>
                <a:latin typeface="Calibri"/>
                <a:ea typeface="Calibri"/>
              </a:rPr>
              <a:t> </a:t>
            </a:r>
            <a:r>
              <a:rPr lang="pt-BR" sz="2400" b="0" strike="noStrike" spc="-12">
                <a:solidFill>
                  <a:srgbClr val="000000"/>
                </a:solidFill>
                <a:latin typeface="Calibri"/>
                <a:ea typeface="Calibri"/>
              </a:rPr>
              <a:t>d</a:t>
            </a:r>
            <a:r>
              <a:rPr lang="pt-BR" sz="2400" b="0" strike="noStrike" spc="-1">
                <a:solidFill>
                  <a:srgbClr val="000000"/>
                </a:solidFill>
                <a:latin typeface="Calibri"/>
                <a:ea typeface="Calibri"/>
              </a:rPr>
              <a:t>e</a:t>
            </a:r>
            <a:r>
              <a:rPr lang="pt-BR" sz="2400" b="0" strike="noStrike" spc="-15">
                <a:solidFill>
                  <a:srgbClr val="000000"/>
                </a:solidFill>
                <a:latin typeface="Calibri"/>
                <a:ea typeface="Calibri"/>
              </a:rPr>
              <a:t> </a:t>
            </a:r>
            <a:r>
              <a:rPr lang="pt-BR" sz="2400" b="0" strike="noStrike" spc="4">
                <a:solidFill>
                  <a:srgbClr val="000000"/>
                </a:solidFill>
                <a:latin typeface="Calibri"/>
                <a:ea typeface="Calibri"/>
              </a:rPr>
              <a:t>u</a:t>
            </a:r>
            <a:r>
              <a:rPr lang="pt-BR" sz="2400" b="0" strike="noStrike" spc="-1">
                <a:solidFill>
                  <a:srgbClr val="000000"/>
                </a:solidFill>
                <a:latin typeface="Calibri"/>
                <a:ea typeface="Calibri"/>
              </a:rPr>
              <a:t>m</a:t>
            </a:r>
            <a:r>
              <a:rPr lang="pt-BR" sz="2400" b="0" strike="noStrike" spc="-21">
                <a:solidFill>
                  <a:srgbClr val="000000"/>
                </a:solidFill>
                <a:latin typeface="Calibri"/>
                <a:ea typeface="Calibri"/>
              </a:rPr>
              <a:t> </a:t>
            </a:r>
            <a:r>
              <a:rPr lang="pt-BR" sz="2400" b="0" strike="noStrike" spc="-7">
                <a:solidFill>
                  <a:srgbClr val="000000"/>
                </a:solidFill>
                <a:latin typeface="Calibri"/>
                <a:ea typeface="Calibri"/>
              </a:rPr>
              <a:t>s</a:t>
            </a:r>
            <a:r>
              <a:rPr lang="pt-BR" sz="2400" b="0" strike="noStrike" spc="-15">
                <a:solidFill>
                  <a:srgbClr val="000000"/>
                </a:solidFill>
                <a:latin typeface="Calibri"/>
                <a:ea typeface="Calibri"/>
              </a:rPr>
              <a:t>i</a:t>
            </a:r>
            <a:r>
              <a:rPr lang="pt-BR" sz="2400" b="0" strike="noStrike" spc="-32">
                <a:solidFill>
                  <a:srgbClr val="000000"/>
                </a:solidFill>
                <a:latin typeface="Calibri"/>
                <a:ea typeface="Calibri"/>
              </a:rPr>
              <a:t>s</a:t>
            </a:r>
            <a:r>
              <a:rPr lang="pt-BR" sz="2400" b="0" strike="noStrike" spc="-12">
                <a:solidFill>
                  <a:srgbClr val="000000"/>
                </a:solidFill>
                <a:latin typeface="Calibri"/>
                <a:ea typeface="Calibri"/>
              </a:rPr>
              <a:t>te</a:t>
            </a:r>
            <a:r>
              <a:rPr lang="pt-BR" sz="2400" b="0" strike="noStrike" spc="-1">
                <a:solidFill>
                  <a:srgbClr val="000000"/>
                </a:solidFill>
                <a:latin typeface="Calibri"/>
                <a:ea typeface="Calibri"/>
              </a:rPr>
              <a:t>ma</a:t>
            </a:r>
            <a:r>
              <a:rPr lang="pt-BR" sz="2400" b="0" strike="noStrike" spc="-15">
                <a:solidFill>
                  <a:srgbClr val="000000"/>
                </a:solidFill>
                <a:latin typeface="Calibri"/>
                <a:ea typeface="Calibri"/>
              </a:rPr>
              <a:t> </a:t>
            </a:r>
            <a:r>
              <a:rPr lang="pt-BR" sz="2400" b="0" strike="noStrike" spc="-7">
                <a:solidFill>
                  <a:srgbClr val="000000"/>
                </a:solidFill>
                <a:latin typeface="Calibri"/>
                <a:ea typeface="Calibri"/>
              </a:rPr>
              <a:t>s</a:t>
            </a:r>
            <a:r>
              <a:rPr lang="pt-BR" sz="2400" b="0" strike="noStrike" spc="-15">
                <a:solidFill>
                  <a:srgbClr val="000000"/>
                </a:solidFill>
                <a:latin typeface="Calibri"/>
                <a:ea typeface="Calibri"/>
              </a:rPr>
              <a:t>ã</a:t>
            </a:r>
            <a:r>
              <a:rPr lang="pt-BR" sz="2400" b="0" strike="noStrike" spc="-12">
                <a:solidFill>
                  <a:srgbClr val="000000"/>
                </a:solidFill>
                <a:latin typeface="Calibri"/>
                <a:ea typeface="Calibri"/>
              </a:rPr>
              <a:t>o</a:t>
            </a:r>
            <a:r>
              <a:rPr lang="pt-BR" sz="2400" b="0" strike="noStrike" spc="-1">
                <a:solidFill>
                  <a:srgbClr val="000000"/>
                </a:solidFill>
                <a:latin typeface="Calibri"/>
                <a:ea typeface="Calibri"/>
              </a:rPr>
              <a:t>:</a:t>
            </a:r>
            <a:endParaRPr lang="pt-BR" sz="2400" b="0" strike="noStrike" spc="-1">
              <a:solidFill>
                <a:srgbClr val="000000"/>
              </a:solidFill>
              <a:latin typeface="Calibri"/>
            </a:endParaRPr>
          </a:p>
          <a:p>
            <a:pPr marL="343080" indent="-343080" algn="just">
              <a:lnSpc>
                <a:spcPct val="100000"/>
              </a:lnSpc>
              <a:spcBef>
                <a:spcPts val="876"/>
              </a:spcBef>
              <a:buClr>
                <a:srgbClr val="000000"/>
              </a:buClr>
              <a:buFont typeface="Calibri"/>
              <a:buAutoNum type="alphaLcParenR"/>
              <a:tabLst>
                <a:tab pos="334080" algn="l"/>
              </a:tabLst>
            </a:pPr>
            <a:r>
              <a:rPr lang="pt-BR" sz="2400" b="0" strike="noStrike" spc="-12">
                <a:solidFill>
                  <a:srgbClr val="000000"/>
                </a:solidFill>
                <a:latin typeface="Calibri"/>
                <a:ea typeface="Calibri"/>
              </a:rPr>
              <a:t>Propósito</a:t>
            </a:r>
            <a:r>
              <a:rPr lang="pt-BR" sz="2400" b="0" strike="noStrike" spc="-21">
                <a:solidFill>
                  <a:srgbClr val="000000"/>
                </a:solidFill>
                <a:latin typeface="Calibri"/>
                <a:ea typeface="Calibri"/>
              </a:rPr>
              <a:t> </a:t>
            </a:r>
            <a:r>
              <a:rPr lang="pt-BR" sz="2400" b="0" strike="noStrike" spc="-7">
                <a:solidFill>
                  <a:srgbClr val="000000"/>
                </a:solidFill>
                <a:latin typeface="Calibri"/>
                <a:ea typeface="Calibri"/>
              </a:rPr>
              <a:t>ou</a:t>
            </a:r>
            <a:r>
              <a:rPr lang="pt-BR" sz="2400" b="0" strike="noStrike" spc="-15">
                <a:solidFill>
                  <a:srgbClr val="000000"/>
                </a:solidFill>
                <a:latin typeface="Calibri"/>
                <a:ea typeface="Calibri"/>
              </a:rPr>
              <a:t> </a:t>
            </a:r>
            <a:r>
              <a:rPr lang="pt-BR" sz="2400" b="0" strike="noStrike" spc="-7">
                <a:solidFill>
                  <a:srgbClr val="000000"/>
                </a:solidFill>
                <a:latin typeface="Calibri"/>
                <a:ea typeface="Calibri"/>
              </a:rPr>
              <a:t>objetivo.</a:t>
            </a:r>
            <a:r>
              <a:rPr lang="pt-BR" sz="2400" b="0" strike="noStrike" spc="-21">
                <a:solidFill>
                  <a:srgbClr val="000000"/>
                </a:solidFill>
                <a:latin typeface="Calibri"/>
                <a:ea typeface="Calibri"/>
              </a:rPr>
              <a:t> </a:t>
            </a:r>
            <a:r>
              <a:rPr lang="pt-BR" sz="2400" b="0" strike="noStrike" spc="-1">
                <a:solidFill>
                  <a:srgbClr val="000000"/>
                </a:solidFill>
                <a:latin typeface="Calibri"/>
                <a:ea typeface="Calibri"/>
              </a:rPr>
              <a:t>O</a:t>
            </a:r>
            <a:r>
              <a:rPr lang="pt-BR" sz="2400" b="0" strike="noStrike" spc="-35">
                <a:solidFill>
                  <a:srgbClr val="000000"/>
                </a:solidFill>
                <a:latin typeface="Calibri"/>
                <a:ea typeface="Calibri"/>
              </a:rPr>
              <a:t> </a:t>
            </a:r>
            <a:r>
              <a:rPr lang="pt-BR" sz="2400" b="0" strike="noStrike" spc="-12">
                <a:solidFill>
                  <a:srgbClr val="000000"/>
                </a:solidFill>
                <a:latin typeface="Calibri"/>
                <a:ea typeface="Calibri"/>
              </a:rPr>
              <a:t>sistema</a:t>
            </a:r>
            <a:r>
              <a:rPr lang="pt-BR" sz="2400" b="0" strike="noStrike" spc="-7">
                <a:solidFill>
                  <a:srgbClr val="000000"/>
                </a:solidFill>
                <a:latin typeface="Calibri"/>
                <a:ea typeface="Calibri"/>
              </a:rPr>
              <a:t> </a:t>
            </a:r>
            <a:r>
              <a:rPr lang="pt-BR" sz="2400" b="0" strike="noStrike" spc="-26">
                <a:solidFill>
                  <a:srgbClr val="000000"/>
                </a:solidFill>
                <a:latin typeface="Calibri"/>
                <a:ea typeface="Calibri"/>
              </a:rPr>
              <a:t>e</a:t>
            </a:r>
            <a:r>
              <a:rPr lang="pt-BR" sz="2400" b="0" strike="noStrike" spc="-21">
                <a:solidFill>
                  <a:srgbClr val="000000"/>
                </a:solidFill>
                <a:latin typeface="Calibri"/>
                <a:ea typeface="Calibri"/>
              </a:rPr>
              <a:t>xis</a:t>
            </a:r>
            <a:r>
              <a:rPr lang="pt-BR" sz="2400" b="0" strike="noStrike" spc="-26">
                <a:solidFill>
                  <a:srgbClr val="000000"/>
                </a:solidFill>
                <a:latin typeface="Calibri"/>
                <a:ea typeface="Calibri"/>
              </a:rPr>
              <a:t>te</a:t>
            </a:r>
            <a:r>
              <a:rPr lang="pt-BR" sz="2400" b="0" strike="noStrike" spc="-15">
                <a:solidFill>
                  <a:srgbClr val="000000"/>
                </a:solidFill>
                <a:latin typeface="Calibri"/>
                <a:ea typeface="Calibri"/>
              </a:rPr>
              <a:t> </a:t>
            </a:r>
            <a:r>
              <a:rPr lang="pt-BR" sz="2400" b="0" strike="noStrike" spc="-12">
                <a:solidFill>
                  <a:srgbClr val="000000"/>
                </a:solidFill>
                <a:latin typeface="Calibri"/>
                <a:ea typeface="Calibri"/>
              </a:rPr>
              <a:t>para</a:t>
            </a:r>
            <a:r>
              <a:rPr lang="pt-BR" sz="2400" b="0" strike="noStrike" spc="-21">
                <a:solidFill>
                  <a:srgbClr val="000000"/>
                </a:solidFill>
                <a:latin typeface="Calibri"/>
                <a:ea typeface="Calibri"/>
              </a:rPr>
              <a:t> </a:t>
            </a:r>
            <a:r>
              <a:rPr lang="pt-BR" sz="2400" b="0" strike="noStrike" spc="-12">
                <a:solidFill>
                  <a:srgbClr val="000000"/>
                </a:solidFill>
                <a:latin typeface="Calibri"/>
                <a:ea typeface="Calibri"/>
              </a:rPr>
              <a:t>alcançar</a:t>
            </a:r>
            <a:r>
              <a:rPr lang="pt-BR" sz="2400" b="0" strike="noStrike" spc="-15">
                <a:solidFill>
                  <a:srgbClr val="000000"/>
                </a:solidFill>
                <a:latin typeface="Calibri"/>
                <a:ea typeface="Calibri"/>
              </a:rPr>
              <a:t> </a:t>
            </a:r>
            <a:r>
              <a:rPr lang="pt-BR" sz="2400" b="0" strike="noStrike" spc="-1">
                <a:solidFill>
                  <a:srgbClr val="000000"/>
                </a:solidFill>
                <a:latin typeface="Calibri"/>
                <a:ea typeface="Calibri"/>
              </a:rPr>
              <a:t>uma</a:t>
            </a:r>
            <a:r>
              <a:rPr lang="pt-BR" sz="2400" b="0" strike="noStrike" spc="-26">
                <a:solidFill>
                  <a:srgbClr val="000000"/>
                </a:solidFill>
                <a:latin typeface="Calibri"/>
                <a:ea typeface="Calibri"/>
              </a:rPr>
              <a:t> </a:t>
            </a:r>
            <a:r>
              <a:rPr lang="pt-BR" sz="2400" b="0" strike="noStrike" spc="-12">
                <a:solidFill>
                  <a:srgbClr val="000000"/>
                </a:solidFill>
                <a:latin typeface="Calibri"/>
                <a:ea typeface="Calibri"/>
              </a:rPr>
              <a:t>finalidade.</a:t>
            </a:r>
            <a:endParaRPr lang="pt-BR" sz="2400" b="0" strike="noStrike" spc="-1">
              <a:solidFill>
                <a:srgbClr val="000000"/>
              </a:solidFill>
              <a:latin typeface="Calibri"/>
            </a:endParaRPr>
          </a:p>
          <a:p>
            <a:pPr marL="343080" indent="-343080" algn="just">
              <a:lnSpc>
                <a:spcPct val="100000"/>
              </a:lnSpc>
              <a:spcBef>
                <a:spcPts val="1001"/>
              </a:spcBef>
              <a:buClr>
                <a:srgbClr val="000000"/>
              </a:buClr>
              <a:buFont typeface="Calibri"/>
              <a:buAutoNum type="alphaLcParenR"/>
              <a:tabLst>
                <a:tab pos="341640" algn="l"/>
              </a:tabLst>
            </a:pPr>
            <a:r>
              <a:rPr lang="pt-BR" sz="2400" b="0" strike="noStrike" spc="-1">
                <a:solidFill>
                  <a:srgbClr val="000000"/>
                </a:solidFill>
                <a:latin typeface="Calibri"/>
                <a:ea typeface="Calibri"/>
              </a:rPr>
              <a:t>Globalismo</a:t>
            </a:r>
            <a:r>
              <a:rPr lang="pt-BR" sz="2400" b="0" strike="noStrike" spc="38">
                <a:solidFill>
                  <a:srgbClr val="000000"/>
                </a:solidFill>
                <a:latin typeface="Calibri"/>
                <a:ea typeface="Calibri"/>
              </a:rPr>
              <a:t> </a:t>
            </a:r>
            <a:r>
              <a:rPr lang="pt-BR" sz="2400" b="0" strike="noStrike" spc="-7">
                <a:solidFill>
                  <a:srgbClr val="000000"/>
                </a:solidFill>
                <a:latin typeface="Calibri"/>
                <a:ea typeface="Calibri"/>
              </a:rPr>
              <a:t>ou</a:t>
            </a:r>
            <a:r>
              <a:rPr lang="pt-BR" sz="2400" b="0" strike="noStrike" spc="43">
                <a:solidFill>
                  <a:srgbClr val="000000"/>
                </a:solidFill>
                <a:latin typeface="Calibri"/>
                <a:ea typeface="Calibri"/>
              </a:rPr>
              <a:t> </a:t>
            </a:r>
            <a:r>
              <a:rPr lang="pt-BR" sz="2400" b="0" strike="noStrike" spc="-12">
                <a:solidFill>
                  <a:srgbClr val="000000"/>
                </a:solidFill>
                <a:latin typeface="Calibri"/>
                <a:ea typeface="Calibri"/>
              </a:rPr>
              <a:t>totalidade.</a:t>
            </a:r>
            <a:r>
              <a:rPr lang="pt-BR" sz="2400" b="0" strike="noStrike" spc="43">
                <a:solidFill>
                  <a:srgbClr val="000000"/>
                </a:solidFill>
                <a:latin typeface="Calibri"/>
                <a:ea typeface="Calibri"/>
              </a:rPr>
              <a:t> </a:t>
            </a:r>
            <a:r>
              <a:rPr lang="pt-BR" sz="2400" b="0" strike="noStrike" spc="-1">
                <a:solidFill>
                  <a:srgbClr val="000000"/>
                </a:solidFill>
                <a:latin typeface="Calibri"/>
                <a:ea typeface="Calibri"/>
              </a:rPr>
              <a:t>Uma</a:t>
            </a:r>
            <a:r>
              <a:rPr lang="pt-BR" sz="2400" b="0" strike="noStrike" spc="43">
                <a:solidFill>
                  <a:srgbClr val="000000"/>
                </a:solidFill>
                <a:latin typeface="Calibri"/>
                <a:ea typeface="Calibri"/>
              </a:rPr>
              <a:t> </a:t>
            </a:r>
            <a:r>
              <a:rPr lang="pt-BR" sz="2400" b="0" strike="noStrike" spc="-12">
                <a:solidFill>
                  <a:srgbClr val="000000"/>
                </a:solidFill>
                <a:latin typeface="Calibri"/>
                <a:ea typeface="Calibri"/>
              </a:rPr>
              <a:t>mudança</a:t>
            </a:r>
            <a:r>
              <a:rPr lang="pt-BR" sz="2400" b="0" strike="noStrike" spc="43">
                <a:solidFill>
                  <a:srgbClr val="000000"/>
                </a:solidFill>
                <a:latin typeface="Calibri"/>
                <a:ea typeface="Calibri"/>
              </a:rPr>
              <a:t> </a:t>
            </a:r>
            <a:r>
              <a:rPr lang="pt-BR" sz="2400" b="0" strike="noStrike" spc="-7">
                <a:solidFill>
                  <a:srgbClr val="000000"/>
                </a:solidFill>
                <a:latin typeface="Calibri"/>
                <a:ea typeface="Calibri"/>
              </a:rPr>
              <a:t>em</a:t>
            </a:r>
            <a:r>
              <a:rPr lang="pt-BR" sz="2400" b="0" strike="noStrike" spc="38">
                <a:solidFill>
                  <a:srgbClr val="000000"/>
                </a:solidFill>
                <a:latin typeface="Calibri"/>
                <a:ea typeface="Calibri"/>
              </a:rPr>
              <a:t> </a:t>
            </a:r>
            <a:r>
              <a:rPr lang="pt-BR" sz="2400" b="0" strike="noStrike" spc="-7">
                <a:solidFill>
                  <a:srgbClr val="000000"/>
                </a:solidFill>
                <a:latin typeface="Calibri"/>
                <a:ea typeface="Calibri"/>
              </a:rPr>
              <a:t>um</a:t>
            </a:r>
            <a:r>
              <a:rPr lang="pt-BR" sz="2400" b="0" strike="noStrike" spc="38">
                <a:solidFill>
                  <a:srgbClr val="000000"/>
                </a:solidFill>
                <a:latin typeface="Calibri"/>
                <a:ea typeface="Calibri"/>
              </a:rPr>
              <a:t> </a:t>
            </a:r>
            <a:r>
              <a:rPr lang="pt-BR" sz="2400" b="0" strike="noStrike" spc="-12">
                <a:solidFill>
                  <a:srgbClr val="000000"/>
                </a:solidFill>
                <a:latin typeface="Calibri"/>
                <a:ea typeface="Calibri"/>
              </a:rPr>
              <a:t>subsistema</a:t>
            </a:r>
            <a:r>
              <a:rPr lang="pt-BR" sz="2400" b="0" strike="noStrike" spc="29">
                <a:solidFill>
                  <a:srgbClr val="000000"/>
                </a:solidFill>
                <a:latin typeface="Calibri"/>
                <a:ea typeface="Calibri"/>
              </a:rPr>
              <a:t> </a:t>
            </a:r>
            <a:r>
              <a:rPr lang="pt-BR" sz="2400" b="0" strike="noStrike" spc="-1">
                <a:solidFill>
                  <a:srgbClr val="000000"/>
                </a:solidFill>
                <a:latin typeface="Calibri"/>
                <a:ea typeface="Calibri"/>
              </a:rPr>
              <a:t>do</a:t>
            </a:r>
            <a:r>
              <a:rPr lang="pt-BR" sz="2400" b="0" strike="noStrike" spc="43">
                <a:solidFill>
                  <a:srgbClr val="000000"/>
                </a:solidFill>
                <a:latin typeface="Calibri"/>
                <a:ea typeface="Calibri"/>
              </a:rPr>
              <a:t> </a:t>
            </a:r>
            <a:r>
              <a:rPr lang="pt-BR" sz="2400" b="0" strike="noStrike" spc="-15">
                <a:solidFill>
                  <a:srgbClr val="000000"/>
                </a:solidFill>
                <a:latin typeface="Calibri"/>
                <a:ea typeface="Calibri"/>
              </a:rPr>
              <a:t>sistema</a:t>
            </a:r>
            <a:r>
              <a:rPr lang="pt-BR" sz="2400" b="0" strike="noStrike" spc="38">
                <a:solidFill>
                  <a:srgbClr val="000000"/>
                </a:solidFill>
                <a:latin typeface="Calibri"/>
                <a:ea typeface="Calibri"/>
              </a:rPr>
              <a:t> </a:t>
            </a:r>
            <a:r>
              <a:rPr lang="pt-BR" sz="2400" b="0" strike="noStrike" spc="-12">
                <a:solidFill>
                  <a:srgbClr val="000000"/>
                </a:solidFill>
                <a:latin typeface="Calibri"/>
                <a:ea typeface="Calibri"/>
              </a:rPr>
              <a:t>produz</a:t>
            </a:r>
            <a:r>
              <a:rPr lang="pt-BR" sz="2400" b="0" strike="noStrike" spc="49">
                <a:solidFill>
                  <a:srgbClr val="000000"/>
                </a:solidFill>
                <a:latin typeface="Calibri"/>
                <a:ea typeface="Calibri"/>
              </a:rPr>
              <a:t> </a:t>
            </a:r>
            <a:r>
              <a:rPr lang="pt-BR" sz="2400" b="0" strike="noStrike" spc="-12">
                <a:solidFill>
                  <a:srgbClr val="000000"/>
                </a:solidFill>
                <a:latin typeface="Calibri"/>
                <a:ea typeface="Calibri"/>
              </a:rPr>
              <a:t>mudanças</a:t>
            </a:r>
            <a:r>
              <a:rPr lang="pt-BR" sz="2400" b="0" strike="noStrike" spc="242">
                <a:solidFill>
                  <a:srgbClr val="000000"/>
                </a:solidFill>
                <a:latin typeface="Calibri"/>
                <a:ea typeface="Calibri"/>
              </a:rPr>
              <a:t> </a:t>
            </a:r>
            <a:r>
              <a:rPr lang="pt-BR" sz="2400" b="0" strike="noStrike" spc="-1">
                <a:solidFill>
                  <a:srgbClr val="000000"/>
                </a:solidFill>
                <a:latin typeface="Calibri"/>
                <a:ea typeface="Calibri"/>
              </a:rPr>
              <a:t>em</a:t>
            </a:r>
            <a:r>
              <a:rPr lang="pt-BR" sz="2400" b="0" strike="noStrike" spc="-26">
                <a:solidFill>
                  <a:srgbClr val="000000"/>
                </a:solidFill>
                <a:latin typeface="Calibri"/>
                <a:ea typeface="Calibri"/>
              </a:rPr>
              <a:t> </a:t>
            </a:r>
            <a:r>
              <a:rPr lang="pt-BR" sz="2400" b="0" strike="noStrike" spc="-7">
                <a:solidFill>
                  <a:srgbClr val="000000"/>
                </a:solidFill>
                <a:latin typeface="Calibri"/>
                <a:ea typeface="Calibri"/>
              </a:rPr>
              <a:t>todos</a:t>
            </a:r>
            <a:r>
              <a:rPr lang="pt-BR" sz="2400" b="0" strike="noStrike" spc="-21">
                <a:solidFill>
                  <a:srgbClr val="000000"/>
                </a:solidFill>
                <a:latin typeface="Calibri"/>
                <a:ea typeface="Calibri"/>
              </a:rPr>
              <a:t> </a:t>
            </a:r>
            <a:r>
              <a:rPr lang="pt-BR" sz="2400" b="0" strike="noStrike" spc="-7">
                <a:solidFill>
                  <a:srgbClr val="000000"/>
                </a:solidFill>
                <a:latin typeface="Calibri"/>
                <a:ea typeface="Calibri"/>
              </a:rPr>
              <a:t>os</a:t>
            </a:r>
            <a:r>
              <a:rPr lang="pt-BR" sz="2400" b="0" strike="noStrike" spc="-26">
                <a:solidFill>
                  <a:srgbClr val="000000"/>
                </a:solidFill>
                <a:latin typeface="Calibri"/>
                <a:ea typeface="Calibri"/>
              </a:rPr>
              <a:t> </a:t>
            </a:r>
            <a:r>
              <a:rPr lang="pt-BR" sz="2400" b="0" strike="noStrike" spc="-12">
                <a:solidFill>
                  <a:srgbClr val="000000"/>
                </a:solidFill>
                <a:latin typeface="Calibri"/>
                <a:ea typeface="Calibri"/>
              </a:rPr>
              <a:t>outros subsistemas.</a:t>
            </a:r>
            <a:endParaRPr lang="pt-BR" sz="2400" b="0" strike="noStrike" spc="-1">
              <a:solidFill>
                <a:srgbClr val="000000"/>
              </a:solidFill>
              <a:latin typeface="Calibri"/>
            </a:endParaRPr>
          </a:p>
          <a:p>
            <a:pPr algn="just">
              <a:lnSpc>
                <a:spcPct val="100000"/>
              </a:lnSpc>
              <a:spcBef>
                <a:spcPts val="1001"/>
              </a:spcBef>
              <a:buNone/>
              <a:tabLst>
                <a:tab pos="341640" algn="l"/>
              </a:tabLst>
            </a:pPr>
            <a:endParaRPr lang="pt-BR" sz="2400" b="0" strike="noStrike" spc="-1">
              <a:solidFill>
                <a:srgbClr val="000000"/>
              </a:solidFill>
              <a:latin typeface="Calibri"/>
            </a:endParaRPr>
          </a:p>
          <a:p>
            <a:pPr marL="122400" algn="just">
              <a:lnSpc>
                <a:spcPct val="100000"/>
              </a:lnSpc>
              <a:spcBef>
                <a:spcPts val="731"/>
              </a:spcBef>
              <a:buNone/>
              <a:tabLst>
                <a:tab pos="0" algn="l"/>
              </a:tabLst>
            </a:pPr>
            <a:r>
              <a:rPr lang="pt-BR" sz="2400" b="0" strike="noStrike" spc="-1">
                <a:solidFill>
                  <a:srgbClr val="000000"/>
                </a:solidFill>
                <a:latin typeface="Calibri"/>
                <a:ea typeface="Calibri"/>
              </a:rPr>
              <a:t>E</a:t>
            </a:r>
            <a:r>
              <a:rPr lang="pt-BR" sz="2400" b="0" strike="noStrike" spc="-12">
                <a:solidFill>
                  <a:srgbClr val="000000"/>
                </a:solidFill>
                <a:latin typeface="Calibri"/>
                <a:ea typeface="Calibri"/>
              </a:rPr>
              <a:t> </a:t>
            </a:r>
            <a:r>
              <a:rPr lang="pt-BR" sz="2400" b="0" strike="noStrike" spc="-15">
                <a:solidFill>
                  <a:srgbClr val="000000"/>
                </a:solidFill>
                <a:latin typeface="Calibri"/>
                <a:ea typeface="Calibri"/>
              </a:rPr>
              <a:t>como</a:t>
            </a:r>
            <a:r>
              <a:rPr lang="pt-BR" sz="2400" b="0" strike="noStrike" spc="-12">
                <a:solidFill>
                  <a:srgbClr val="000000"/>
                </a:solidFill>
                <a:latin typeface="Calibri"/>
                <a:ea typeface="Calibri"/>
              </a:rPr>
              <a:t> afirma</a:t>
            </a:r>
            <a:r>
              <a:rPr lang="pt-BR" sz="2400" b="0" strike="noStrike" spc="-32">
                <a:solidFill>
                  <a:srgbClr val="000000"/>
                </a:solidFill>
                <a:latin typeface="Calibri"/>
                <a:ea typeface="Calibri"/>
              </a:rPr>
              <a:t> </a:t>
            </a:r>
            <a:r>
              <a:rPr lang="pt-BR" sz="2400" b="0" strike="noStrike" spc="-12">
                <a:solidFill>
                  <a:srgbClr val="000000"/>
                </a:solidFill>
                <a:latin typeface="Calibri"/>
                <a:ea typeface="Calibri"/>
              </a:rPr>
              <a:t>Maximiano</a:t>
            </a:r>
            <a:r>
              <a:rPr lang="pt-BR" sz="2400" b="0" strike="noStrike" spc="-1">
                <a:solidFill>
                  <a:srgbClr val="000000"/>
                </a:solidFill>
                <a:latin typeface="Calibri"/>
                <a:ea typeface="Calibri"/>
              </a:rPr>
              <a:t> </a:t>
            </a:r>
            <a:r>
              <a:rPr lang="pt-BR" sz="2400" b="0" strike="noStrike" spc="-12">
                <a:solidFill>
                  <a:srgbClr val="000000"/>
                </a:solidFill>
                <a:latin typeface="Calibri"/>
                <a:ea typeface="Calibri"/>
              </a:rPr>
              <a:t>(2000, </a:t>
            </a:r>
            <a:r>
              <a:rPr lang="pt-BR" sz="2400" b="0" strike="noStrike" spc="-1">
                <a:solidFill>
                  <a:srgbClr val="000000"/>
                </a:solidFill>
                <a:latin typeface="Calibri"/>
                <a:ea typeface="Calibri"/>
              </a:rPr>
              <a:t>p.</a:t>
            </a:r>
            <a:r>
              <a:rPr lang="pt-BR" sz="2400" b="0" strike="noStrike" spc="-46">
                <a:solidFill>
                  <a:srgbClr val="000000"/>
                </a:solidFill>
                <a:latin typeface="Calibri"/>
                <a:ea typeface="Calibri"/>
              </a:rPr>
              <a:t> </a:t>
            </a:r>
            <a:r>
              <a:rPr lang="pt-BR" sz="2400" b="0" strike="noStrike" spc="-7">
                <a:solidFill>
                  <a:srgbClr val="000000"/>
                </a:solidFill>
                <a:latin typeface="Calibri"/>
                <a:ea typeface="Calibri"/>
              </a:rPr>
              <a:t>369):</a:t>
            </a:r>
            <a:endParaRPr lang="pt-BR" sz="2400" b="0" strike="noStrike" spc="-1">
              <a:solidFill>
                <a:srgbClr val="000000"/>
              </a:solidFill>
              <a:latin typeface="Calibri"/>
            </a:endParaRPr>
          </a:p>
          <a:p>
            <a:pPr marL="122400" algn="just">
              <a:lnSpc>
                <a:spcPct val="100000"/>
              </a:lnSpc>
              <a:spcBef>
                <a:spcPts val="731"/>
              </a:spcBef>
              <a:buNone/>
              <a:tabLst>
                <a:tab pos="0" algn="l"/>
              </a:tabLst>
            </a:pPr>
            <a:endParaRPr lang="pt-BR" sz="2400" b="0" strike="noStrike" spc="-1">
              <a:solidFill>
                <a:srgbClr val="000000"/>
              </a:solidFill>
              <a:latin typeface="Calibri"/>
            </a:endParaRPr>
          </a:p>
          <a:p>
            <a:pPr marL="228600" indent="-228600" algn="just">
              <a:lnSpc>
                <a:spcPct val="100000"/>
              </a:lnSpc>
              <a:spcBef>
                <a:spcPts val="51"/>
              </a:spcBef>
              <a:buClr>
                <a:srgbClr val="000000"/>
              </a:buClr>
              <a:buFont typeface="Arial"/>
              <a:buChar char="•"/>
              <a:tabLst>
                <a:tab pos="0" algn="l"/>
              </a:tabLst>
            </a:pPr>
            <a:r>
              <a:rPr lang="pt-BR" sz="2400" b="0" strike="noStrike" spc="-1">
                <a:solidFill>
                  <a:srgbClr val="000000"/>
                </a:solidFill>
                <a:latin typeface="Calibri"/>
                <a:ea typeface="Calibri"/>
              </a:rPr>
              <a:t> A</a:t>
            </a:r>
            <a:r>
              <a:rPr lang="pt-BR" sz="2400" b="0" strike="noStrike" spc="83">
                <a:solidFill>
                  <a:srgbClr val="000000"/>
                </a:solidFill>
                <a:latin typeface="Calibri"/>
                <a:ea typeface="Calibri"/>
              </a:rPr>
              <a:t> </a:t>
            </a:r>
            <a:r>
              <a:rPr lang="pt-BR" sz="2400" b="0" strike="noStrike" spc="-12">
                <a:solidFill>
                  <a:srgbClr val="000000"/>
                </a:solidFill>
                <a:latin typeface="Calibri"/>
                <a:ea typeface="Calibri"/>
              </a:rPr>
              <a:t>ideia</a:t>
            </a:r>
            <a:r>
              <a:rPr lang="pt-BR" sz="2400" b="0" strike="noStrike" spc="72">
                <a:solidFill>
                  <a:srgbClr val="000000"/>
                </a:solidFill>
                <a:latin typeface="Calibri"/>
                <a:ea typeface="Calibri"/>
              </a:rPr>
              <a:t> </a:t>
            </a:r>
            <a:r>
              <a:rPr lang="pt-BR" sz="2400" b="0" strike="noStrike" spc="-7">
                <a:solidFill>
                  <a:srgbClr val="000000"/>
                </a:solidFill>
                <a:latin typeface="Calibri"/>
                <a:ea typeface="Calibri"/>
              </a:rPr>
              <a:t>de</a:t>
            </a:r>
            <a:r>
              <a:rPr lang="pt-BR" sz="2400" b="0" strike="noStrike" spc="83">
                <a:solidFill>
                  <a:srgbClr val="000000"/>
                </a:solidFill>
                <a:latin typeface="Calibri"/>
                <a:ea typeface="Calibri"/>
              </a:rPr>
              <a:t> </a:t>
            </a:r>
            <a:r>
              <a:rPr lang="pt-BR" sz="2400" b="0" strike="noStrike" spc="-12">
                <a:solidFill>
                  <a:srgbClr val="000000"/>
                </a:solidFill>
                <a:latin typeface="Calibri"/>
                <a:ea typeface="Calibri"/>
              </a:rPr>
              <a:t>sistema</a:t>
            </a:r>
            <a:r>
              <a:rPr lang="pt-BR" sz="2400" b="0" strike="noStrike" spc="63">
                <a:solidFill>
                  <a:srgbClr val="000000"/>
                </a:solidFill>
                <a:latin typeface="Calibri"/>
                <a:ea typeface="Calibri"/>
              </a:rPr>
              <a:t> </a:t>
            </a:r>
            <a:r>
              <a:rPr lang="pt-BR" sz="2400" b="0" strike="noStrike" spc="-1">
                <a:solidFill>
                  <a:srgbClr val="000000"/>
                </a:solidFill>
                <a:latin typeface="Calibri"/>
                <a:ea typeface="Calibri"/>
              </a:rPr>
              <a:t>–</a:t>
            </a:r>
            <a:r>
              <a:rPr lang="pt-BR" sz="2400" b="0" strike="noStrike" spc="83">
                <a:solidFill>
                  <a:srgbClr val="000000"/>
                </a:solidFill>
                <a:latin typeface="Calibri"/>
                <a:ea typeface="Calibri"/>
              </a:rPr>
              <a:t> </a:t>
            </a:r>
            <a:r>
              <a:rPr lang="pt-BR" sz="2400" b="0" strike="noStrike" spc="-7">
                <a:solidFill>
                  <a:srgbClr val="000000"/>
                </a:solidFill>
                <a:latin typeface="Calibri"/>
                <a:ea typeface="Calibri"/>
              </a:rPr>
              <a:t>elementos</a:t>
            </a:r>
            <a:r>
              <a:rPr lang="pt-BR" sz="2400" b="0" strike="noStrike" spc="58">
                <a:solidFill>
                  <a:srgbClr val="000000"/>
                </a:solidFill>
                <a:latin typeface="Calibri"/>
                <a:ea typeface="Calibri"/>
              </a:rPr>
              <a:t> </a:t>
            </a:r>
            <a:r>
              <a:rPr lang="pt-BR" sz="2400" b="0" strike="noStrike" spc="-12">
                <a:solidFill>
                  <a:srgbClr val="000000"/>
                </a:solidFill>
                <a:latin typeface="Calibri"/>
                <a:ea typeface="Calibri"/>
              </a:rPr>
              <a:t>que</a:t>
            </a:r>
            <a:r>
              <a:rPr lang="pt-BR" sz="2400" b="0" strike="noStrike" spc="72">
                <a:solidFill>
                  <a:srgbClr val="000000"/>
                </a:solidFill>
                <a:latin typeface="Calibri"/>
                <a:ea typeface="Calibri"/>
              </a:rPr>
              <a:t> </a:t>
            </a:r>
            <a:r>
              <a:rPr lang="pt-BR" sz="2400" b="0" strike="noStrike" spc="-15">
                <a:solidFill>
                  <a:srgbClr val="000000"/>
                </a:solidFill>
                <a:latin typeface="Calibri"/>
                <a:ea typeface="Calibri"/>
              </a:rPr>
              <a:t>interagem</a:t>
            </a:r>
            <a:r>
              <a:rPr lang="pt-BR" sz="2400" b="0" strike="noStrike" spc="72">
                <a:solidFill>
                  <a:srgbClr val="000000"/>
                </a:solidFill>
                <a:latin typeface="Calibri"/>
                <a:ea typeface="Calibri"/>
              </a:rPr>
              <a:t> </a:t>
            </a:r>
            <a:r>
              <a:rPr lang="pt-BR" sz="2400" b="0" strike="noStrike" spc="-1">
                <a:solidFill>
                  <a:srgbClr val="000000"/>
                </a:solidFill>
                <a:latin typeface="Calibri"/>
                <a:ea typeface="Calibri"/>
              </a:rPr>
              <a:t>e</a:t>
            </a:r>
            <a:r>
              <a:rPr lang="pt-BR" sz="2400" b="0" strike="noStrike" spc="72">
                <a:solidFill>
                  <a:srgbClr val="000000"/>
                </a:solidFill>
                <a:latin typeface="Calibri"/>
                <a:ea typeface="Calibri"/>
              </a:rPr>
              <a:t> </a:t>
            </a:r>
            <a:r>
              <a:rPr lang="pt-BR" sz="2400" b="0" strike="noStrike" spc="-7">
                <a:solidFill>
                  <a:srgbClr val="000000"/>
                </a:solidFill>
                <a:latin typeface="Calibri"/>
                <a:ea typeface="Calibri"/>
              </a:rPr>
              <a:t>se</a:t>
            </a:r>
            <a:r>
              <a:rPr lang="pt-BR" sz="2400" b="0" strike="noStrike" spc="72">
                <a:solidFill>
                  <a:srgbClr val="000000"/>
                </a:solidFill>
                <a:latin typeface="Calibri"/>
                <a:ea typeface="Calibri"/>
              </a:rPr>
              <a:t> </a:t>
            </a:r>
            <a:r>
              <a:rPr lang="pt-BR" sz="2400" b="0" strike="noStrike" spc="-7">
                <a:solidFill>
                  <a:srgbClr val="000000"/>
                </a:solidFill>
                <a:latin typeface="Calibri"/>
                <a:ea typeface="Calibri"/>
              </a:rPr>
              <a:t>influenciam,</a:t>
            </a:r>
            <a:r>
              <a:rPr lang="pt-BR" sz="2400" b="0" strike="noStrike" spc="77">
                <a:solidFill>
                  <a:srgbClr val="000000"/>
                </a:solidFill>
                <a:latin typeface="Calibri"/>
                <a:ea typeface="Calibri"/>
              </a:rPr>
              <a:t> </a:t>
            </a:r>
            <a:r>
              <a:rPr lang="pt-BR" sz="2400" b="0" strike="noStrike" spc="-15">
                <a:solidFill>
                  <a:srgbClr val="000000"/>
                </a:solidFill>
                <a:latin typeface="Calibri"/>
                <a:ea typeface="Calibri"/>
              </a:rPr>
              <a:t>agregados</a:t>
            </a:r>
            <a:r>
              <a:rPr lang="pt-BR" sz="2400" b="0" strike="noStrike" spc="72">
                <a:solidFill>
                  <a:srgbClr val="000000"/>
                </a:solidFill>
                <a:latin typeface="Calibri"/>
                <a:ea typeface="Calibri"/>
              </a:rPr>
              <a:t> </a:t>
            </a:r>
            <a:r>
              <a:rPr lang="pt-BR" sz="2400" b="0" strike="noStrike" spc="-7">
                <a:solidFill>
                  <a:srgbClr val="000000"/>
                </a:solidFill>
                <a:latin typeface="Calibri"/>
                <a:ea typeface="Calibri"/>
              </a:rPr>
              <a:t>em</a:t>
            </a:r>
            <a:r>
              <a:rPr lang="pt-BR" sz="2400" b="0" strike="noStrike" spc="83">
                <a:solidFill>
                  <a:srgbClr val="000000"/>
                </a:solidFill>
                <a:latin typeface="Calibri"/>
                <a:ea typeface="Calibri"/>
              </a:rPr>
              <a:t> </a:t>
            </a:r>
            <a:r>
              <a:rPr lang="pt-BR" sz="2400" b="0" strike="noStrike" spc="-15">
                <a:solidFill>
                  <a:srgbClr val="000000"/>
                </a:solidFill>
                <a:latin typeface="Calibri"/>
                <a:ea typeface="Calibri"/>
              </a:rPr>
              <a:t>conjuntos</a:t>
            </a:r>
            <a:r>
              <a:rPr lang="pt-BR" sz="2400" b="0" strike="noStrike" spc="364">
                <a:solidFill>
                  <a:srgbClr val="000000"/>
                </a:solidFill>
                <a:latin typeface="Calibri"/>
                <a:ea typeface="Calibri"/>
              </a:rPr>
              <a:t> </a:t>
            </a:r>
            <a:r>
              <a:rPr lang="pt-BR" sz="2400" b="0" strike="noStrike" spc="-7">
                <a:solidFill>
                  <a:srgbClr val="000000"/>
                </a:solidFill>
                <a:latin typeface="Calibri"/>
                <a:ea typeface="Calibri"/>
              </a:rPr>
              <a:t>ou</a:t>
            </a:r>
            <a:r>
              <a:rPr lang="pt-BR" sz="2400" b="0" strike="noStrike" spc="233">
                <a:solidFill>
                  <a:srgbClr val="000000"/>
                </a:solidFill>
                <a:latin typeface="Calibri"/>
                <a:ea typeface="Calibri"/>
              </a:rPr>
              <a:t> </a:t>
            </a:r>
            <a:r>
              <a:rPr lang="pt-BR" sz="2400" b="0" strike="noStrike" spc="-7">
                <a:solidFill>
                  <a:srgbClr val="000000"/>
                </a:solidFill>
                <a:latin typeface="Calibri"/>
                <a:ea typeface="Calibri"/>
              </a:rPr>
              <a:t>todos</a:t>
            </a:r>
            <a:r>
              <a:rPr lang="pt-BR" sz="2400" b="0" strike="noStrike" spc="228">
                <a:solidFill>
                  <a:srgbClr val="000000"/>
                </a:solidFill>
                <a:latin typeface="Calibri"/>
                <a:ea typeface="Calibri"/>
              </a:rPr>
              <a:t> </a:t>
            </a:r>
            <a:r>
              <a:rPr lang="pt-BR" sz="2400" b="0" strike="noStrike" spc="-15">
                <a:solidFill>
                  <a:srgbClr val="000000"/>
                </a:solidFill>
                <a:latin typeface="Calibri"/>
                <a:ea typeface="Calibri"/>
              </a:rPr>
              <a:t>complexos</a:t>
            </a:r>
            <a:r>
              <a:rPr lang="pt-BR" sz="2400" b="0" strike="noStrike" spc="248">
                <a:solidFill>
                  <a:srgbClr val="000000"/>
                </a:solidFill>
                <a:latin typeface="Calibri"/>
                <a:ea typeface="Calibri"/>
              </a:rPr>
              <a:t> </a:t>
            </a:r>
            <a:r>
              <a:rPr lang="pt-BR" sz="2400" b="0" strike="noStrike" spc="-1">
                <a:solidFill>
                  <a:srgbClr val="000000"/>
                </a:solidFill>
                <a:latin typeface="Calibri"/>
                <a:ea typeface="Calibri"/>
              </a:rPr>
              <a:t>–</a:t>
            </a:r>
            <a:r>
              <a:rPr lang="pt-BR" sz="2400" b="0" strike="noStrike" spc="214">
                <a:solidFill>
                  <a:srgbClr val="000000"/>
                </a:solidFill>
                <a:latin typeface="Calibri"/>
                <a:ea typeface="Calibri"/>
              </a:rPr>
              <a:t> </a:t>
            </a:r>
            <a:r>
              <a:rPr lang="pt-BR" sz="2400" b="0" strike="noStrike" spc="-1">
                <a:solidFill>
                  <a:srgbClr val="000000"/>
                </a:solidFill>
                <a:latin typeface="Calibri"/>
                <a:ea typeface="Calibri"/>
              </a:rPr>
              <a:t>é</a:t>
            </a:r>
            <a:r>
              <a:rPr lang="pt-BR" sz="2400" b="0" strike="noStrike" spc="242">
                <a:solidFill>
                  <a:srgbClr val="000000"/>
                </a:solidFill>
                <a:latin typeface="Calibri"/>
                <a:ea typeface="Calibri"/>
              </a:rPr>
              <a:t> </a:t>
            </a:r>
            <a:r>
              <a:rPr lang="pt-BR" sz="2400" b="0" strike="noStrike" spc="-1">
                <a:solidFill>
                  <a:srgbClr val="000000"/>
                </a:solidFill>
                <a:latin typeface="Calibri"/>
                <a:ea typeface="Calibri"/>
              </a:rPr>
              <a:t>a</a:t>
            </a:r>
            <a:r>
              <a:rPr lang="pt-BR" sz="2400" b="0" strike="noStrike" spc="228">
                <a:solidFill>
                  <a:srgbClr val="000000"/>
                </a:solidFill>
                <a:latin typeface="Calibri"/>
                <a:ea typeface="Calibri"/>
              </a:rPr>
              <a:t> </a:t>
            </a:r>
            <a:r>
              <a:rPr lang="pt-BR" sz="2400" b="0" strike="noStrike" spc="-7">
                <a:solidFill>
                  <a:srgbClr val="000000"/>
                </a:solidFill>
                <a:latin typeface="Calibri"/>
                <a:ea typeface="Calibri"/>
              </a:rPr>
              <a:t>essência</a:t>
            </a:r>
            <a:r>
              <a:rPr lang="pt-BR" sz="2400" b="0" strike="noStrike" spc="233">
                <a:solidFill>
                  <a:srgbClr val="000000"/>
                </a:solidFill>
                <a:latin typeface="Calibri"/>
                <a:ea typeface="Calibri"/>
              </a:rPr>
              <a:t> </a:t>
            </a:r>
            <a:r>
              <a:rPr lang="pt-BR" sz="2400" b="0" strike="noStrike" spc="-1">
                <a:solidFill>
                  <a:srgbClr val="000000"/>
                </a:solidFill>
                <a:latin typeface="Calibri"/>
                <a:ea typeface="Calibri"/>
              </a:rPr>
              <a:t>do</a:t>
            </a:r>
            <a:r>
              <a:rPr lang="pt-BR" sz="2400" b="0" strike="noStrike" spc="222">
                <a:solidFill>
                  <a:srgbClr val="000000"/>
                </a:solidFill>
                <a:latin typeface="Calibri"/>
                <a:ea typeface="Calibri"/>
              </a:rPr>
              <a:t> </a:t>
            </a:r>
            <a:r>
              <a:rPr lang="pt-BR" sz="2400" b="0" strike="noStrike" spc="-15">
                <a:solidFill>
                  <a:srgbClr val="000000"/>
                </a:solidFill>
                <a:latin typeface="Calibri"/>
                <a:ea typeface="Calibri"/>
              </a:rPr>
              <a:t>enfoque</a:t>
            </a:r>
            <a:r>
              <a:rPr lang="pt-BR" sz="2400" b="0" strike="noStrike" spc="248">
                <a:solidFill>
                  <a:srgbClr val="000000"/>
                </a:solidFill>
                <a:latin typeface="Calibri"/>
                <a:ea typeface="Calibri"/>
              </a:rPr>
              <a:t> </a:t>
            </a:r>
            <a:r>
              <a:rPr lang="pt-BR" sz="2400" b="0" strike="noStrike" spc="-12">
                <a:solidFill>
                  <a:srgbClr val="000000"/>
                </a:solidFill>
                <a:latin typeface="Calibri"/>
                <a:ea typeface="Calibri"/>
              </a:rPr>
              <a:t>sistêmico.</a:t>
            </a:r>
            <a:r>
              <a:rPr lang="pt-BR" sz="2400" b="0" strike="noStrike" spc="228">
                <a:solidFill>
                  <a:srgbClr val="000000"/>
                </a:solidFill>
                <a:latin typeface="Calibri"/>
                <a:ea typeface="Calibri"/>
              </a:rPr>
              <a:t> </a:t>
            </a:r>
            <a:endParaRPr lang="pt-BR" sz="2400" b="0" strike="noStrike" spc="-1">
              <a:solidFill>
                <a:srgbClr val="000000"/>
              </a:solidFill>
              <a:latin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 name="Picture 2" descr="Modelos de Gestão e Organização 1. Organizações &amp; Sistemas - ppt ..."/>
          <p:cNvPicPr/>
          <p:nvPr/>
        </p:nvPicPr>
        <p:blipFill>
          <a:blip r:embed="rId2"/>
          <a:stretch/>
        </p:blipFill>
        <p:spPr>
          <a:xfrm>
            <a:off x="117360" y="-469080"/>
            <a:ext cx="11992320" cy="7326720"/>
          </a:xfrm>
          <a:prstGeom prst="rect">
            <a:avLst/>
          </a:prstGeom>
          <a:ln w="0">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140760" y="541080"/>
            <a:ext cx="11804760" cy="1325160"/>
          </a:xfrm>
          <a:prstGeom prst="rect">
            <a:avLst/>
          </a:prstGeom>
          <a:noFill/>
          <a:ln w="0">
            <a:noFill/>
          </a:ln>
        </p:spPr>
        <p:txBody>
          <a:bodyPr anchor="ctr">
            <a:normAutofit fontScale="42000"/>
          </a:bodyPr>
          <a:lstStyle/>
          <a:p>
            <a:pPr algn="ctr">
              <a:lnSpc>
                <a:spcPct val="90000"/>
              </a:lnSpc>
              <a:buNone/>
            </a:pPr>
            <a:br>
              <a:rPr sz="4400"/>
            </a:br>
            <a:r>
              <a:rPr lang="pt-BR" sz="4400" b="1" strike="noStrike" spc="-1">
                <a:solidFill>
                  <a:srgbClr val="000000"/>
                </a:solidFill>
                <a:latin typeface="Arial Black"/>
              </a:rPr>
              <a:t>ADMINISTRAÇÃO GERAL</a:t>
            </a:r>
            <a:br>
              <a:rPr sz="4400"/>
            </a:br>
            <a:r>
              <a:rPr lang="pt-BR" sz="3100" b="1" strike="noStrike" spc="-1">
                <a:solidFill>
                  <a:srgbClr val="FF0000"/>
                </a:solidFill>
                <a:latin typeface="Arial Black"/>
              </a:rPr>
              <a:t>AULA NR.  V</a:t>
            </a:r>
            <a:br>
              <a:rPr sz="4400"/>
            </a:br>
            <a:r>
              <a:rPr lang="pt-BR" sz="4400" b="1" strike="noStrike" spc="-1">
                <a:solidFill>
                  <a:srgbClr val="FF0000"/>
                </a:solidFill>
                <a:latin typeface="Arial Black"/>
              </a:rPr>
              <a:t>Ambiente do Sistema Organizacional</a:t>
            </a:r>
            <a:br>
              <a:rPr sz="4400"/>
            </a:br>
            <a:endParaRPr lang="pt-BR" sz="4400" b="0" strike="noStrike" spc="-1">
              <a:solidFill>
                <a:srgbClr val="000000"/>
              </a:solidFill>
              <a:latin typeface="Calibri"/>
            </a:endParaRPr>
          </a:p>
        </p:txBody>
      </p:sp>
      <p:pic>
        <p:nvPicPr>
          <p:cNvPr id="253" name="Imagem 3"/>
          <p:cNvPicPr/>
          <p:nvPr/>
        </p:nvPicPr>
        <p:blipFill>
          <a:blip r:embed="rId2"/>
          <a:stretch/>
        </p:blipFill>
        <p:spPr>
          <a:xfrm>
            <a:off x="1301400" y="1866600"/>
            <a:ext cx="9073440" cy="4991040"/>
          </a:xfrm>
          <a:prstGeom prst="rect">
            <a:avLst/>
          </a:prstGeom>
          <a:ln w="0">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 name="Picture 2" descr="IDEAGRI - Administrar bem, lucrar sempre. Organização: a segunda ..."/>
          <p:cNvPicPr/>
          <p:nvPr/>
        </p:nvPicPr>
        <p:blipFill>
          <a:blip r:embed="rId2"/>
          <a:stretch/>
        </p:blipFill>
        <p:spPr>
          <a:xfrm>
            <a:off x="152280" y="-83520"/>
            <a:ext cx="11886840" cy="6848640"/>
          </a:xfrm>
          <a:prstGeom prst="rect">
            <a:avLst/>
          </a:prstGeom>
          <a:ln w="0">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249120"/>
            <a:ext cx="7004160" cy="431640"/>
          </a:xfrm>
          <a:prstGeom prst="rect">
            <a:avLst/>
          </a:prstGeom>
          <a:noFill/>
          <a:ln w="0">
            <a:noFill/>
          </a:ln>
        </p:spPr>
        <p:txBody>
          <a:bodyPr anchor="ctr">
            <a:noAutofit/>
          </a:bodyPr>
          <a:lstStyle/>
          <a:p>
            <a:pPr>
              <a:lnSpc>
                <a:spcPct val="90000"/>
              </a:lnSpc>
              <a:buNone/>
            </a:pPr>
            <a:r>
              <a:rPr lang="en-US" sz="2400" b="1" strike="noStrike" spc="58">
                <a:solidFill>
                  <a:srgbClr val="128D9F"/>
                </a:solidFill>
                <a:latin typeface="Calibri"/>
                <a:ea typeface="Calibri"/>
              </a:rPr>
              <a:t>Mudanças</a:t>
            </a:r>
            <a:r>
              <a:rPr lang="en-US" sz="2400" b="1" strike="noStrike" spc="-97">
                <a:solidFill>
                  <a:srgbClr val="128D9F"/>
                </a:solidFill>
                <a:latin typeface="Calibri"/>
                <a:ea typeface="Calibri"/>
              </a:rPr>
              <a:t> </a:t>
            </a:r>
            <a:r>
              <a:rPr lang="en-US" sz="2400" b="1" strike="noStrike" spc="24">
                <a:solidFill>
                  <a:srgbClr val="128D9F"/>
                </a:solidFill>
                <a:latin typeface="Calibri"/>
                <a:ea typeface="Calibri"/>
              </a:rPr>
              <a:t>no</a:t>
            </a:r>
            <a:r>
              <a:rPr lang="en-US" sz="2400" b="1" strike="noStrike" spc="-120">
                <a:solidFill>
                  <a:srgbClr val="128D9F"/>
                </a:solidFill>
                <a:latin typeface="Calibri"/>
                <a:ea typeface="Calibri"/>
              </a:rPr>
              <a:t> </a:t>
            </a:r>
            <a:r>
              <a:rPr lang="en-US" sz="2400" b="1" strike="noStrike" spc="52">
                <a:solidFill>
                  <a:srgbClr val="128D9F"/>
                </a:solidFill>
                <a:latin typeface="Calibri"/>
                <a:ea typeface="Calibri"/>
              </a:rPr>
              <a:t>ambiente</a:t>
            </a:r>
            <a:r>
              <a:rPr lang="en-US" sz="2400" b="1" strike="noStrike" spc="-97">
                <a:solidFill>
                  <a:srgbClr val="128D9F"/>
                </a:solidFill>
                <a:latin typeface="Calibri"/>
                <a:ea typeface="Calibri"/>
              </a:rPr>
              <a:t> </a:t>
            </a:r>
            <a:r>
              <a:rPr lang="en-US" sz="2400" b="1" strike="noStrike" spc="24">
                <a:solidFill>
                  <a:srgbClr val="128D9F"/>
                </a:solidFill>
                <a:latin typeface="Calibri"/>
                <a:ea typeface="Calibri"/>
              </a:rPr>
              <a:t>geral</a:t>
            </a:r>
            <a:r>
              <a:rPr lang="en-US" sz="2400" b="1" strike="noStrike" spc="-80">
                <a:solidFill>
                  <a:srgbClr val="128D9F"/>
                </a:solidFill>
                <a:latin typeface="Calibri"/>
                <a:ea typeface="Calibri"/>
              </a:rPr>
              <a:t> </a:t>
            </a:r>
            <a:r>
              <a:rPr lang="en-US" sz="2400" b="1" strike="noStrike" spc="49">
                <a:solidFill>
                  <a:srgbClr val="128D9F"/>
                </a:solidFill>
                <a:latin typeface="Calibri"/>
                <a:ea typeface="Calibri"/>
              </a:rPr>
              <a:t>ou</a:t>
            </a:r>
            <a:r>
              <a:rPr lang="en-US" sz="2400" b="1" strike="noStrike" spc="188">
                <a:solidFill>
                  <a:srgbClr val="128D9F"/>
                </a:solidFill>
                <a:latin typeface="Calibri"/>
                <a:ea typeface="Calibri"/>
              </a:rPr>
              <a:t> </a:t>
            </a:r>
            <a:r>
              <a:rPr lang="en-US" sz="2400" b="1" strike="noStrike" spc="58">
                <a:solidFill>
                  <a:srgbClr val="128D9F"/>
                </a:solidFill>
                <a:latin typeface="Calibri"/>
                <a:ea typeface="Calibri"/>
              </a:rPr>
              <a:t>Macroambiente</a:t>
            </a:r>
            <a:br>
              <a:rPr sz="2400"/>
            </a:br>
            <a:endParaRPr lang="pt-BR" sz="2400" b="0" strike="noStrike" spc="-1">
              <a:solidFill>
                <a:srgbClr val="000000"/>
              </a:solidFill>
              <a:latin typeface="Calibri"/>
            </a:endParaRPr>
          </a:p>
        </p:txBody>
      </p:sp>
      <p:sp>
        <p:nvSpPr>
          <p:cNvPr id="256" name="PlaceHolder 2"/>
          <p:cNvSpPr>
            <a:spLocks noGrp="1"/>
          </p:cNvSpPr>
          <p:nvPr>
            <p:ph/>
          </p:nvPr>
        </p:nvSpPr>
        <p:spPr>
          <a:xfrm>
            <a:off x="199440" y="527400"/>
            <a:ext cx="11792880" cy="6081120"/>
          </a:xfrm>
          <a:prstGeom prst="rect">
            <a:avLst/>
          </a:prstGeom>
          <a:noFill/>
          <a:ln w="0">
            <a:noFill/>
          </a:ln>
        </p:spPr>
        <p:txBody>
          <a:bodyPr anchor="t">
            <a:normAutofit/>
          </a:bodyPr>
          <a:lstStyle/>
          <a:p>
            <a:pPr>
              <a:lnSpc>
                <a:spcPct val="90000"/>
              </a:lnSpc>
              <a:spcBef>
                <a:spcPts val="1001"/>
              </a:spcBef>
              <a:buNone/>
            </a:pPr>
            <a:endParaRPr lang="pt-BR" sz="2400" b="0" strike="noStrike" spc="-1">
              <a:solidFill>
                <a:srgbClr val="000000"/>
              </a:solidFill>
              <a:latin typeface="Calibri"/>
            </a:endParaRPr>
          </a:p>
          <a:p>
            <a:pPr marL="228600" indent="-228600">
              <a:lnSpc>
                <a:spcPct val="90000"/>
              </a:lnSpc>
              <a:spcBef>
                <a:spcPts val="1001"/>
              </a:spcBef>
              <a:buClr>
                <a:srgbClr val="000000"/>
              </a:buClr>
              <a:buFont typeface="Arial"/>
              <a:buChar char="•"/>
            </a:pPr>
            <a:r>
              <a:rPr lang="en-US" sz="2400" b="0" strike="noStrike" spc="-1">
                <a:solidFill>
                  <a:srgbClr val="000000"/>
                </a:solidFill>
                <a:latin typeface="Calibri"/>
                <a:ea typeface="Calibri"/>
              </a:rPr>
              <a:t>O</a:t>
            </a:r>
            <a:r>
              <a:rPr lang="en-US" sz="2400" b="0" strike="noStrike" spc="77">
                <a:solidFill>
                  <a:srgbClr val="000000"/>
                </a:solidFill>
                <a:latin typeface="Calibri"/>
                <a:ea typeface="Calibri"/>
              </a:rPr>
              <a:t> </a:t>
            </a:r>
            <a:r>
              <a:rPr lang="en-US" sz="2400" b="0" strike="noStrike" spc="-7">
                <a:solidFill>
                  <a:srgbClr val="000000"/>
                </a:solidFill>
                <a:latin typeface="Calibri"/>
                <a:ea typeface="Calibri"/>
              </a:rPr>
              <a:t>ambiente</a:t>
            </a:r>
            <a:r>
              <a:rPr lang="en-US" sz="2400" b="0" strike="noStrike" spc="72">
                <a:solidFill>
                  <a:srgbClr val="000000"/>
                </a:solidFill>
                <a:latin typeface="Calibri"/>
                <a:ea typeface="Calibri"/>
              </a:rPr>
              <a:t> </a:t>
            </a:r>
            <a:r>
              <a:rPr lang="en-US" sz="2400" b="0" strike="noStrike" spc="-12">
                <a:solidFill>
                  <a:srgbClr val="000000"/>
                </a:solidFill>
                <a:latin typeface="Calibri"/>
                <a:ea typeface="Calibri"/>
              </a:rPr>
              <a:t>geral</a:t>
            </a:r>
            <a:r>
              <a:rPr lang="en-US" sz="2400" b="0" strike="noStrike" spc="63">
                <a:solidFill>
                  <a:srgbClr val="000000"/>
                </a:solidFill>
                <a:latin typeface="Calibri"/>
                <a:ea typeface="Calibri"/>
              </a:rPr>
              <a:t> </a:t>
            </a:r>
            <a:r>
              <a:rPr lang="en-US" sz="2400" b="0" strike="noStrike" spc="-1">
                <a:solidFill>
                  <a:srgbClr val="000000"/>
                </a:solidFill>
                <a:latin typeface="Calibri"/>
                <a:ea typeface="Calibri"/>
              </a:rPr>
              <a:t>da</a:t>
            </a:r>
            <a:r>
              <a:rPr lang="en-US" sz="2400" b="0" strike="noStrike" spc="69">
                <a:solidFill>
                  <a:srgbClr val="000000"/>
                </a:solidFill>
                <a:latin typeface="Calibri"/>
                <a:ea typeface="Calibri"/>
              </a:rPr>
              <a:t> </a:t>
            </a:r>
            <a:r>
              <a:rPr lang="en-US" sz="2400" b="0" strike="noStrike" spc="-12">
                <a:solidFill>
                  <a:srgbClr val="000000"/>
                </a:solidFill>
                <a:latin typeface="Calibri"/>
                <a:ea typeface="Calibri"/>
              </a:rPr>
              <a:t>organização</a:t>
            </a:r>
            <a:r>
              <a:rPr lang="en-US" sz="2400" b="0" strike="noStrike" spc="69">
                <a:solidFill>
                  <a:srgbClr val="000000"/>
                </a:solidFill>
                <a:latin typeface="Calibri"/>
                <a:ea typeface="Calibri"/>
              </a:rPr>
              <a:t> </a:t>
            </a:r>
            <a:r>
              <a:rPr lang="en-US" sz="2400" b="0" strike="noStrike" spc="-1">
                <a:solidFill>
                  <a:srgbClr val="000000"/>
                </a:solidFill>
                <a:latin typeface="Calibri"/>
                <a:ea typeface="Calibri"/>
              </a:rPr>
              <a:t>é</a:t>
            </a:r>
            <a:r>
              <a:rPr lang="en-US" sz="2400" b="0" strike="noStrike" spc="83">
                <a:solidFill>
                  <a:srgbClr val="000000"/>
                </a:solidFill>
                <a:latin typeface="Calibri"/>
                <a:ea typeface="Calibri"/>
              </a:rPr>
              <a:t> </a:t>
            </a:r>
            <a:r>
              <a:rPr lang="en-US" sz="2400" b="0" strike="noStrike" spc="-15">
                <a:solidFill>
                  <a:srgbClr val="000000"/>
                </a:solidFill>
                <a:latin typeface="Calibri"/>
                <a:ea typeface="Calibri"/>
              </a:rPr>
              <a:t>constituído</a:t>
            </a:r>
            <a:r>
              <a:rPr lang="en-US" sz="2400" b="0" strike="noStrike" spc="89">
                <a:solidFill>
                  <a:srgbClr val="000000"/>
                </a:solidFill>
                <a:latin typeface="Calibri"/>
                <a:ea typeface="Calibri"/>
              </a:rPr>
              <a:t> </a:t>
            </a:r>
            <a:r>
              <a:rPr lang="en-US" sz="2400" b="0" strike="noStrike" spc="-1">
                <a:solidFill>
                  <a:srgbClr val="000000"/>
                </a:solidFill>
                <a:latin typeface="Calibri"/>
                <a:ea typeface="Calibri"/>
              </a:rPr>
              <a:t>de</a:t>
            </a:r>
            <a:r>
              <a:rPr lang="en-US" sz="2400" b="0" strike="noStrike" spc="58">
                <a:solidFill>
                  <a:srgbClr val="000000"/>
                </a:solidFill>
                <a:latin typeface="Calibri"/>
                <a:ea typeface="Calibri"/>
              </a:rPr>
              <a:t> </a:t>
            </a:r>
            <a:r>
              <a:rPr lang="en-US" sz="2400" b="0" strike="noStrike" spc="-21">
                <a:solidFill>
                  <a:srgbClr val="000000"/>
                </a:solidFill>
                <a:latin typeface="Calibri"/>
                <a:ea typeface="Calibri"/>
              </a:rPr>
              <a:t>fo</a:t>
            </a:r>
            <a:r>
              <a:rPr lang="en-US" sz="2400" b="0" strike="noStrike" spc="-26">
                <a:solidFill>
                  <a:srgbClr val="000000"/>
                </a:solidFill>
                <a:latin typeface="Calibri"/>
                <a:ea typeface="Calibri"/>
              </a:rPr>
              <a:t>rç</a:t>
            </a:r>
            <a:r>
              <a:rPr lang="en-US" sz="2400" b="0" strike="noStrike" spc="-21">
                <a:solidFill>
                  <a:srgbClr val="000000"/>
                </a:solidFill>
                <a:latin typeface="Calibri"/>
                <a:ea typeface="Calibri"/>
              </a:rPr>
              <a:t>as</a:t>
            </a:r>
            <a:r>
              <a:rPr lang="en-US" sz="2400" b="0" strike="noStrike" spc="89">
                <a:solidFill>
                  <a:srgbClr val="000000"/>
                </a:solidFill>
                <a:latin typeface="Calibri"/>
                <a:ea typeface="Calibri"/>
              </a:rPr>
              <a:t> </a:t>
            </a:r>
            <a:r>
              <a:rPr lang="en-US" sz="2400" b="0" strike="noStrike" spc="-15">
                <a:solidFill>
                  <a:srgbClr val="000000"/>
                </a:solidFill>
                <a:latin typeface="Calibri"/>
                <a:ea typeface="Calibri"/>
              </a:rPr>
              <a:t>externas</a:t>
            </a:r>
            <a:r>
              <a:rPr lang="en-US" sz="2400" b="0" strike="noStrike" spc="77">
                <a:solidFill>
                  <a:srgbClr val="000000"/>
                </a:solidFill>
                <a:latin typeface="Calibri"/>
                <a:ea typeface="Calibri"/>
              </a:rPr>
              <a:t> </a:t>
            </a:r>
            <a:r>
              <a:rPr lang="en-US" sz="2400" b="0" strike="noStrike" spc="-12">
                <a:solidFill>
                  <a:srgbClr val="000000"/>
                </a:solidFill>
                <a:latin typeface="Calibri"/>
                <a:ea typeface="Calibri"/>
              </a:rPr>
              <a:t>sobre</a:t>
            </a:r>
            <a:r>
              <a:rPr lang="en-US" sz="2400" b="0" strike="noStrike" spc="58">
                <a:solidFill>
                  <a:srgbClr val="000000"/>
                </a:solidFill>
                <a:latin typeface="Calibri"/>
                <a:ea typeface="Calibri"/>
              </a:rPr>
              <a:t> </a:t>
            </a:r>
            <a:r>
              <a:rPr lang="en-US" sz="2400" b="0" strike="noStrike" spc="-1">
                <a:solidFill>
                  <a:srgbClr val="000000"/>
                </a:solidFill>
                <a:latin typeface="Calibri"/>
                <a:ea typeface="Calibri"/>
              </a:rPr>
              <a:t>as</a:t>
            </a:r>
            <a:r>
              <a:rPr lang="en-US" sz="2400" b="0" strike="noStrike" spc="72">
                <a:solidFill>
                  <a:srgbClr val="000000"/>
                </a:solidFill>
                <a:latin typeface="Calibri"/>
                <a:ea typeface="Calibri"/>
              </a:rPr>
              <a:t> </a:t>
            </a:r>
            <a:r>
              <a:rPr lang="en-US" sz="2400" b="0" strike="noStrike" spc="-7">
                <a:solidFill>
                  <a:srgbClr val="000000"/>
                </a:solidFill>
                <a:latin typeface="Calibri"/>
                <a:ea typeface="Calibri"/>
              </a:rPr>
              <a:t>quais</a:t>
            </a:r>
            <a:r>
              <a:rPr lang="en-US" sz="2400" b="0" strike="noStrike" spc="58">
                <a:solidFill>
                  <a:srgbClr val="000000"/>
                </a:solidFill>
                <a:latin typeface="Calibri"/>
                <a:ea typeface="Calibri"/>
              </a:rPr>
              <a:t> </a:t>
            </a:r>
            <a:r>
              <a:rPr lang="en-US" sz="2400" b="0" strike="noStrike" spc="-1">
                <a:solidFill>
                  <a:srgbClr val="000000"/>
                </a:solidFill>
                <a:latin typeface="Calibri"/>
                <a:ea typeface="Calibri"/>
              </a:rPr>
              <a:t>a</a:t>
            </a:r>
            <a:r>
              <a:rPr lang="en-US" sz="2400" b="0" strike="noStrike" spc="313">
                <a:solidFill>
                  <a:srgbClr val="000000"/>
                </a:solidFill>
                <a:latin typeface="Calibri"/>
                <a:ea typeface="Calibri"/>
              </a:rPr>
              <a:t> </a:t>
            </a:r>
            <a:r>
              <a:rPr lang="en-US" sz="2400" b="0" strike="noStrike" spc="-7">
                <a:solidFill>
                  <a:srgbClr val="000000"/>
                </a:solidFill>
                <a:latin typeface="Calibri"/>
                <a:ea typeface="Calibri"/>
              </a:rPr>
              <a:t>organização não tem poder de decisão.</a:t>
            </a:r>
            <a:endParaRPr lang="pt-BR" sz="2400" b="0" strike="noStrike" spc="-1">
              <a:solidFill>
                <a:srgbClr val="000000"/>
              </a:solidFill>
              <a:latin typeface="Calibri"/>
            </a:endParaRPr>
          </a:p>
          <a:p>
            <a:pPr marL="228600" indent="-228600">
              <a:lnSpc>
                <a:spcPct val="90000"/>
              </a:lnSpc>
              <a:spcBef>
                <a:spcPts val="1001"/>
              </a:spcBef>
              <a:buClr>
                <a:srgbClr val="000000"/>
              </a:buClr>
              <a:buFont typeface="Arial"/>
              <a:buChar char="•"/>
            </a:pPr>
            <a:r>
              <a:rPr lang="en-US" sz="2400" b="0" strike="noStrike" spc="-7">
                <a:solidFill>
                  <a:srgbClr val="000000"/>
                </a:solidFill>
                <a:latin typeface="Calibri"/>
                <a:ea typeface="Calibri"/>
              </a:rPr>
              <a:t>Os elementos do ambiente geral que mais merecem esse acompanhamento são:</a:t>
            </a:r>
            <a:endParaRPr lang="pt-BR" sz="2400" b="0" strike="noStrike" spc="-1">
              <a:solidFill>
                <a:srgbClr val="000000"/>
              </a:solidFill>
              <a:latin typeface="Calibri"/>
            </a:endParaRPr>
          </a:p>
          <a:p>
            <a:pPr>
              <a:lnSpc>
                <a:spcPct val="90000"/>
              </a:lnSpc>
              <a:spcBef>
                <a:spcPts val="1001"/>
              </a:spcBef>
              <a:buNone/>
            </a:pPr>
            <a:endParaRPr lang="pt-BR" sz="2400" b="0" strike="noStrike" spc="-1">
              <a:solidFill>
                <a:srgbClr val="000000"/>
              </a:solidFill>
              <a:latin typeface="Calibri"/>
            </a:endParaRPr>
          </a:p>
        </p:txBody>
      </p:sp>
      <p:graphicFrame>
        <p:nvGraphicFramePr>
          <p:cNvPr id="257" name="Tabela 4"/>
          <p:cNvGraphicFramePr/>
          <p:nvPr/>
        </p:nvGraphicFramePr>
        <p:xfrm>
          <a:off x="0" y="2818080"/>
          <a:ext cx="12004200" cy="4846320"/>
        </p:xfrm>
        <a:graphic>
          <a:graphicData uri="http://schemas.openxmlformats.org/drawingml/2006/table">
            <a:tbl>
              <a:tblPr/>
              <a:tblGrid>
                <a:gridCol w="6126120">
                  <a:extLst>
                    <a:ext uri="{9D8B030D-6E8A-4147-A177-3AD203B41FA5}">
                      <a16:colId xmlns:a16="http://schemas.microsoft.com/office/drawing/2014/main" val="20000"/>
                    </a:ext>
                  </a:extLst>
                </a:gridCol>
                <a:gridCol w="5878080">
                  <a:extLst>
                    <a:ext uri="{9D8B030D-6E8A-4147-A177-3AD203B41FA5}">
                      <a16:colId xmlns:a16="http://schemas.microsoft.com/office/drawing/2014/main" val="20001"/>
                    </a:ext>
                  </a:extLst>
                </a:gridCol>
              </a:tblGrid>
              <a:tr h="4055760">
                <a:tc>
                  <a:txBody>
                    <a:bodyPr/>
                    <a:lstStyle/>
                    <a:p>
                      <a:pPr algn="just">
                        <a:lnSpc>
                          <a:spcPct val="100000"/>
                        </a:lnSpc>
                        <a:buNone/>
                      </a:pPr>
                      <a:r>
                        <a:rPr lang="en-US" sz="2400" b="1" strike="noStrike" spc="-1">
                          <a:solidFill>
                            <a:srgbClr val="FFFFFF"/>
                          </a:solidFill>
                          <a:latin typeface="Calibri"/>
                        </a:rPr>
                        <a:t>Forças tecnológicas – A evolução da tecnologia pode afetar as técnicas de produção, a realização do trabalho e a forma e função de produtos e serviços.;</a:t>
                      </a:r>
                      <a:endParaRPr lang="pt-BR" sz="2400" b="0" strike="noStrike" spc="-1">
                        <a:latin typeface="Arial"/>
                      </a:endParaRPr>
                    </a:p>
                    <a:p>
                      <a:pPr algn="just">
                        <a:lnSpc>
                          <a:spcPct val="100000"/>
                        </a:lnSpc>
                        <a:buNone/>
                      </a:pPr>
                      <a:endParaRPr lang="pt-BR" sz="2400" b="0" strike="noStrike" spc="-1">
                        <a:latin typeface="Arial"/>
                      </a:endParaRPr>
                    </a:p>
                    <a:p>
                      <a:pPr algn="just">
                        <a:lnSpc>
                          <a:spcPct val="100000"/>
                        </a:lnSpc>
                        <a:buNone/>
                      </a:pPr>
                      <a:r>
                        <a:rPr lang="en-US" sz="2400" b="1" strike="noStrike" spc="-1">
                          <a:solidFill>
                            <a:srgbClr val="FFFFFF"/>
                          </a:solidFill>
                          <a:latin typeface="Calibri"/>
                        </a:rPr>
                        <a:t>Fatores políticos/legais – As organizações também precisam se adaptar às leis e   à  política  do  local  onde  atuam  como  as  de  proteção  ao  consumidor,  ao funcionário e ao meio ambiente,  regulamentos de  saúde pública, tributos e outros;</a:t>
                      </a:r>
                      <a:endParaRPr lang="pt-BR" sz="2400" b="0" strike="noStrike" spc="-1">
                        <a:latin typeface="Arial"/>
                      </a:endParaRPr>
                    </a:p>
                    <a:p>
                      <a:pPr algn="just">
                        <a:lnSpc>
                          <a:spcPct val="100000"/>
                        </a:lnSpc>
                        <a:buNone/>
                      </a:pPr>
                      <a:endParaRPr lang="pt-BR" sz="2400" b="0" strike="noStrike" spc="-1">
                        <a:latin typeface="Arial"/>
                      </a:endParaRPr>
                    </a:p>
                    <a:p>
                      <a:pPr algn="just">
                        <a:lnSpc>
                          <a:spcPct val="100000"/>
                        </a:lnSpc>
                        <a:buNone/>
                      </a:pPr>
                      <a:endParaRPr lang="pt-BR" sz="24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lstStyle/>
                    <a:p>
                      <a:pPr algn="just">
                        <a:lnSpc>
                          <a:spcPct val="100000"/>
                        </a:lnSpc>
                        <a:buNone/>
                      </a:pPr>
                      <a:r>
                        <a:rPr lang="en-US" sz="2400" b="1" strike="noStrike" spc="-1">
                          <a:solidFill>
                            <a:srgbClr val="FFFFFF"/>
                          </a:solidFill>
                          <a:latin typeface="Calibri"/>
                        </a:rPr>
                        <a:t>Fatores econômicos – A globalização dos mercados é um dos processos econômicos que tem obrigado as empresas a enfrentar uma competição cada dia mais acirrada;</a:t>
                      </a:r>
                      <a:endParaRPr lang="pt-BR" sz="2400" b="0" strike="noStrike" spc="-1">
                        <a:latin typeface="Arial"/>
                      </a:endParaRPr>
                    </a:p>
                    <a:p>
                      <a:pPr algn="just">
                        <a:lnSpc>
                          <a:spcPct val="100000"/>
                        </a:lnSpc>
                        <a:buNone/>
                      </a:pPr>
                      <a:endParaRPr lang="pt-BR" sz="2400" b="0" strike="noStrike" spc="-1">
                        <a:latin typeface="Arial"/>
                      </a:endParaRPr>
                    </a:p>
                    <a:p>
                      <a:pPr algn="just">
                        <a:lnSpc>
                          <a:spcPct val="100000"/>
                        </a:lnSpc>
                        <a:buNone/>
                        <a:tabLst>
                          <a:tab pos="0" algn="l"/>
                        </a:tabLst>
                      </a:pPr>
                      <a:r>
                        <a:rPr lang="en-US" sz="2400" b="1" strike="noStrike" spc="-1">
                          <a:solidFill>
                            <a:srgbClr val="FFFFFF"/>
                          </a:solidFill>
                          <a:latin typeface="Calibri"/>
                        </a:rPr>
                        <a:t>Fatores Socioculturais – Como visto no caso do laquê, as sociedades evoluem. Há mudanças de valores e de comportamentos que afetam as vendas e o uso de produtos e serviços;</a:t>
                      </a:r>
                      <a:endParaRPr lang="pt-BR" sz="2400" b="0" strike="noStrike" spc="-1">
                        <a:latin typeface="Arial"/>
                      </a:endParaRPr>
                    </a:p>
                    <a:p>
                      <a:pPr algn="just">
                        <a:lnSpc>
                          <a:spcPct val="100000"/>
                        </a:lnSpc>
                        <a:buNone/>
                        <a:tabLst>
                          <a:tab pos="0" algn="l"/>
                        </a:tabLst>
                      </a:pPr>
                      <a:endParaRPr lang="pt-BR" sz="2400" b="0" strike="noStrike" spc="-1">
                        <a:latin typeface="Arial"/>
                      </a:endParaRPr>
                    </a:p>
                    <a:p>
                      <a:pPr algn="just">
                        <a:lnSpc>
                          <a:spcPct val="100000"/>
                        </a:lnSpc>
                        <a:buNone/>
                        <a:tabLst>
                          <a:tab pos="0" algn="l"/>
                        </a:tabLst>
                      </a:pPr>
                      <a:endParaRPr lang="pt-BR" sz="2400" b="0" strike="noStrike" spc="-1">
                        <a:latin typeface="Arial"/>
                      </a:endParaRPr>
                    </a:p>
                    <a:p>
                      <a:pPr algn="just">
                        <a:lnSpc>
                          <a:spcPct val="100000"/>
                        </a:lnSpc>
                        <a:buNone/>
                        <a:tabLst>
                          <a:tab pos="0" algn="l"/>
                        </a:tabLst>
                      </a:pPr>
                      <a:endParaRPr lang="pt-BR" sz="24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8" name="Picture 2" descr="O ambiente geral e o ambiente tarefa de uma organização | Download ..."/>
          <p:cNvPicPr/>
          <p:nvPr/>
        </p:nvPicPr>
        <p:blipFill>
          <a:blip r:embed="rId2"/>
          <a:stretch/>
        </p:blipFill>
        <p:spPr>
          <a:xfrm>
            <a:off x="568440" y="617400"/>
            <a:ext cx="10620720" cy="6485760"/>
          </a:xfrm>
          <a:prstGeom prst="rect">
            <a:avLst/>
          </a:prstGeom>
          <a:ln w="0">
            <a:noFill/>
          </a:ln>
        </p:spPr>
      </p:pic>
      <p:sp>
        <p:nvSpPr>
          <p:cNvPr id="259" name="CaixaDeTexto 5"/>
          <p:cNvSpPr/>
          <p:nvPr/>
        </p:nvSpPr>
        <p:spPr>
          <a:xfrm>
            <a:off x="117360" y="0"/>
            <a:ext cx="11523600" cy="82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73080" indent="20520" algn="ctr">
              <a:lnSpc>
                <a:spcPct val="100000"/>
              </a:lnSpc>
              <a:buNone/>
              <a:tabLst>
                <a:tab pos="0" algn="l"/>
              </a:tabLst>
            </a:pPr>
            <a:r>
              <a:rPr lang="en-US" sz="2400" b="1" strike="noStrike" spc="-1">
                <a:solidFill>
                  <a:srgbClr val="000000"/>
                </a:solidFill>
                <a:latin typeface="Calibri"/>
                <a:ea typeface="Calibri"/>
              </a:rPr>
              <a:t>O </a:t>
            </a:r>
            <a:r>
              <a:rPr lang="en-US" sz="2400" b="1" strike="noStrike" spc="9">
                <a:solidFill>
                  <a:srgbClr val="000000"/>
                </a:solidFill>
                <a:latin typeface="Calibri"/>
                <a:ea typeface="Calibri"/>
              </a:rPr>
              <a:t> </a:t>
            </a:r>
            <a:r>
              <a:rPr lang="en-US" sz="2400" b="1" strike="noStrike" spc="-7">
                <a:solidFill>
                  <a:srgbClr val="000000"/>
                </a:solidFill>
                <a:latin typeface="Calibri"/>
                <a:ea typeface="Calibri"/>
              </a:rPr>
              <a:t>ambiente</a:t>
            </a:r>
            <a:r>
              <a:rPr lang="en-US" sz="2400" b="1" strike="noStrike" spc="-1">
                <a:solidFill>
                  <a:srgbClr val="000000"/>
                </a:solidFill>
                <a:latin typeface="Calibri"/>
                <a:ea typeface="Calibri"/>
              </a:rPr>
              <a:t>  de </a:t>
            </a:r>
            <a:r>
              <a:rPr lang="en-US" sz="2400" b="1" strike="noStrike" spc="24">
                <a:solidFill>
                  <a:srgbClr val="000000"/>
                </a:solidFill>
                <a:latin typeface="Calibri"/>
                <a:ea typeface="Calibri"/>
              </a:rPr>
              <a:t> </a:t>
            </a:r>
            <a:r>
              <a:rPr lang="en-US" sz="2400" b="1" strike="noStrike" spc="-15">
                <a:solidFill>
                  <a:srgbClr val="000000"/>
                </a:solidFill>
                <a:latin typeface="Calibri"/>
                <a:ea typeface="Calibri"/>
              </a:rPr>
              <a:t>tarefa</a:t>
            </a:r>
            <a:r>
              <a:rPr lang="en-US" sz="2400" b="1" strike="noStrike" spc="-1">
                <a:solidFill>
                  <a:srgbClr val="000000"/>
                </a:solidFill>
                <a:latin typeface="Calibri"/>
                <a:ea typeface="Calibri"/>
              </a:rPr>
              <a:t> </a:t>
            </a:r>
            <a:r>
              <a:rPr lang="en-US" sz="2400" b="1" strike="noStrike" spc="29">
                <a:solidFill>
                  <a:srgbClr val="000000"/>
                </a:solidFill>
                <a:latin typeface="Calibri"/>
                <a:ea typeface="Calibri"/>
              </a:rPr>
              <a:t> </a:t>
            </a:r>
            <a:r>
              <a:rPr lang="en-US" sz="2400" b="1" strike="noStrike" spc="-1">
                <a:solidFill>
                  <a:srgbClr val="000000"/>
                </a:solidFill>
                <a:latin typeface="Calibri"/>
                <a:ea typeface="Calibri"/>
              </a:rPr>
              <a:t>e </a:t>
            </a:r>
            <a:r>
              <a:rPr lang="en-US" sz="2400" b="1" strike="noStrike" spc="24">
                <a:solidFill>
                  <a:srgbClr val="000000"/>
                </a:solidFill>
                <a:latin typeface="Calibri"/>
                <a:ea typeface="Calibri"/>
              </a:rPr>
              <a:t> </a:t>
            </a:r>
            <a:r>
              <a:rPr lang="en-US" sz="2400" b="1" strike="noStrike" spc="-7">
                <a:solidFill>
                  <a:srgbClr val="000000"/>
                </a:solidFill>
                <a:latin typeface="Calibri"/>
                <a:ea typeface="Calibri"/>
              </a:rPr>
              <a:t>sua</a:t>
            </a:r>
            <a:r>
              <a:rPr lang="en-US" sz="2400" b="1" strike="noStrike" spc="-1">
                <a:solidFill>
                  <a:srgbClr val="000000"/>
                </a:solidFill>
                <a:latin typeface="Calibri"/>
                <a:ea typeface="Calibri"/>
              </a:rPr>
              <a:t> </a:t>
            </a:r>
            <a:r>
              <a:rPr lang="en-US" sz="2400" b="1" strike="noStrike" spc="9">
                <a:solidFill>
                  <a:srgbClr val="000000"/>
                </a:solidFill>
                <a:latin typeface="Calibri"/>
                <a:ea typeface="Calibri"/>
              </a:rPr>
              <a:t> </a:t>
            </a:r>
            <a:r>
              <a:rPr lang="en-US" sz="2400" b="1" strike="noStrike" spc="-12">
                <a:solidFill>
                  <a:srgbClr val="000000"/>
                </a:solidFill>
                <a:latin typeface="Calibri"/>
                <a:ea typeface="Calibri"/>
              </a:rPr>
              <a:t>relação</a:t>
            </a:r>
            <a:r>
              <a:rPr lang="en-US" sz="2400" b="1" strike="noStrike" spc="-1">
                <a:solidFill>
                  <a:srgbClr val="000000"/>
                </a:solidFill>
                <a:latin typeface="Calibri"/>
                <a:ea typeface="Calibri"/>
              </a:rPr>
              <a:t> </a:t>
            </a:r>
            <a:r>
              <a:rPr lang="en-US" sz="2400" b="1" strike="noStrike" spc="24">
                <a:solidFill>
                  <a:srgbClr val="000000"/>
                </a:solidFill>
                <a:latin typeface="Calibri"/>
                <a:ea typeface="Calibri"/>
              </a:rPr>
              <a:t> </a:t>
            </a:r>
            <a:r>
              <a:rPr lang="en-US" sz="2400" b="1" strike="noStrike" spc="-12">
                <a:solidFill>
                  <a:srgbClr val="000000"/>
                </a:solidFill>
                <a:latin typeface="Calibri"/>
                <a:ea typeface="Calibri"/>
              </a:rPr>
              <a:t>com</a:t>
            </a:r>
            <a:r>
              <a:rPr lang="en-US" sz="2400" b="1" strike="noStrike" spc="-1">
                <a:solidFill>
                  <a:srgbClr val="000000"/>
                </a:solidFill>
                <a:latin typeface="Calibri"/>
                <a:ea typeface="Calibri"/>
              </a:rPr>
              <a:t> </a:t>
            </a:r>
            <a:r>
              <a:rPr lang="en-US" sz="2400" b="1" strike="noStrike" spc="24">
                <a:solidFill>
                  <a:srgbClr val="000000"/>
                </a:solidFill>
                <a:latin typeface="Calibri"/>
                <a:ea typeface="Calibri"/>
              </a:rPr>
              <a:t> </a:t>
            </a:r>
            <a:r>
              <a:rPr lang="en-US" sz="2400" b="1" strike="noStrike" spc="-7">
                <a:solidFill>
                  <a:srgbClr val="000000"/>
                </a:solidFill>
                <a:latin typeface="Calibri"/>
                <a:ea typeface="Calibri"/>
              </a:rPr>
              <a:t>os</a:t>
            </a:r>
            <a:r>
              <a:rPr lang="en-US" sz="2400" b="1" strike="noStrike" spc="-1">
                <a:solidFill>
                  <a:srgbClr val="000000"/>
                </a:solidFill>
                <a:latin typeface="Calibri"/>
                <a:ea typeface="Calibri"/>
              </a:rPr>
              <a:t> </a:t>
            </a:r>
            <a:r>
              <a:rPr lang="en-US" sz="2400" b="1" strike="noStrike" spc="24">
                <a:solidFill>
                  <a:srgbClr val="000000"/>
                </a:solidFill>
                <a:latin typeface="Calibri"/>
                <a:ea typeface="Calibri"/>
              </a:rPr>
              <a:t> </a:t>
            </a:r>
            <a:endParaRPr lang="pt-BR" sz="2400" b="0" strike="noStrike" spc="-1">
              <a:latin typeface="Arial"/>
            </a:endParaRPr>
          </a:p>
          <a:p>
            <a:pPr marL="73080" indent="20520" algn="ctr">
              <a:lnSpc>
                <a:spcPct val="100000"/>
              </a:lnSpc>
              <a:buNone/>
              <a:tabLst>
                <a:tab pos="0" algn="l"/>
              </a:tabLst>
            </a:pPr>
            <a:r>
              <a:rPr lang="en-US" sz="2400" b="1" strike="noStrike" spc="-12">
                <a:solidFill>
                  <a:srgbClr val="000000"/>
                </a:solidFill>
                <a:latin typeface="Calibri"/>
                <a:ea typeface="Calibri"/>
              </a:rPr>
              <a:t>recursos</a:t>
            </a:r>
            <a:r>
              <a:rPr lang="en-US" sz="2400" b="1" strike="noStrike" spc="-1">
                <a:solidFill>
                  <a:srgbClr val="000000"/>
                </a:solidFill>
                <a:latin typeface="Calibri"/>
                <a:ea typeface="Calibri"/>
              </a:rPr>
              <a:t> </a:t>
            </a:r>
            <a:r>
              <a:rPr lang="en-US" sz="2400" b="1" strike="noStrike" spc="9">
                <a:solidFill>
                  <a:srgbClr val="000000"/>
                </a:solidFill>
                <a:latin typeface="Calibri"/>
                <a:ea typeface="Calibri"/>
              </a:rPr>
              <a:t> </a:t>
            </a:r>
            <a:r>
              <a:rPr lang="en-US" sz="2400" b="1" strike="noStrike" spc="-1">
                <a:solidFill>
                  <a:srgbClr val="000000"/>
                </a:solidFill>
                <a:latin typeface="Calibri"/>
                <a:ea typeface="Calibri"/>
              </a:rPr>
              <a:t>de </a:t>
            </a:r>
            <a:r>
              <a:rPr lang="en-US" sz="2400" b="1" strike="noStrike" spc="12">
                <a:solidFill>
                  <a:srgbClr val="000000"/>
                </a:solidFill>
                <a:latin typeface="Calibri"/>
                <a:ea typeface="Calibri"/>
              </a:rPr>
              <a:t> </a:t>
            </a:r>
            <a:r>
              <a:rPr lang="en-US" sz="2400" b="1" strike="noStrike" spc="-12">
                <a:solidFill>
                  <a:srgbClr val="000000"/>
                </a:solidFill>
                <a:latin typeface="Calibri"/>
                <a:ea typeface="Calibri"/>
              </a:rPr>
              <a:t>entrada</a:t>
            </a:r>
            <a:r>
              <a:rPr lang="en-US" sz="2400" b="1" strike="noStrike" spc="-1">
                <a:solidFill>
                  <a:srgbClr val="000000"/>
                </a:solidFill>
                <a:latin typeface="Calibri"/>
                <a:ea typeface="Calibri"/>
              </a:rPr>
              <a:t> </a:t>
            </a:r>
            <a:r>
              <a:rPr lang="en-US" sz="2400" b="1" strike="noStrike" spc="12">
                <a:solidFill>
                  <a:srgbClr val="000000"/>
                </a:solidFill>
                <a:latin typeface="Calibri"/>
                <a:ea typeface="Calibri"/>
              </a:rPr>
              <a:t> </a:t>
            </a:r>
            <a:r>
              <a:rPr lang="en-US" sz="2400" b="1" strike="noStrike" spc="-1">
                <a:solidFill>
                  <a:srgbClr val="000000"/>
                </a:solidFill>
                <a:latin typeface="Calibri"/>
                <a:ea typeface="Calibri"/>
              </a:rPr>
              <a:t>e </a:t>
            </a:r>
            <a:r>
              <a:rPr lang="en-US" sz="2400" b="1" strike="noStrike" spc="24">
                <a:solidFill>
                  <a:srgbClr val="000000"/>
                </a:solidFill>
                <a:latin typeface="Calibri"/>
                <a:ea typeface="Calibri"/>
              </a:rPr>
              <a:t> </a:t>
            </a:r>
            <a:r>
              <a:rPr lang="en-US" sz="2400" b="1" strike="noStrike" spc="-12">
                <a:solidFill>
                  <a:srgbClr val="000000"/>
                </a:solidFill>
                <a:latin typeface="Calibri"/>
                <a:ea typeface="Calibri"/>
              </a:rPr>
              <a:t>os</a:t>
            </a:r>
            <a:r>
              <a:rPr lang="en-US" sz="2400" b="1" strike="noStrike" spc="233">
                <a:solidFill>
                  <a:srgbClr val="000000"/>
                </a:solidFill>
                <a:latin typeface="Calibri"/>
                <a:ea typeface="Calibri"/>
              </a:rPr>
              <a:t> </a:t>
            </a:r>
            <a:r>
              <a:rPr lang="en-US" sz="2400" b="1" strike="noStrike" spc="-12">
                <a:solidFill>
                  <a:srgbClr val="000000"/>
                </a:solidFill>
                <a:latin typeface="Calibri"/>
                <a:ea typeface="Calibri"/>
              </a:rPr>
              <a:t>resultados</a:t>
            </a:r>
            <a:r>
              <a:rPr lang="en-US" sz="2400" b="1" strike="noStrike" spc="-21">
                <a:solidFill>
                  <a:srgbClr val="000000"/>
                </a:solidFill>
                <a:latin typeface="Calibri"/>
                <a:ea typeface="Calibri"/>
              </a:rPr>
              <a:t> </a:t>
            </a:r>
            <a:r>
              <a:rPr lang="en-US" sz="2400" b="1" strike="noStrike" spc="-1">
                <a:solidFill>
                  <a:srgbClr val="000000"/>
                </a:solidFill>
                <a:latin typeface="Calibri"/>
                <a:ea typeface="Calibri"/>
              </a:rPr>
              <a:t>de</a:t>
            </a:r>
            <a:r>
              <a:rPr lang="en-US" sz="2400" b="1" strike="noStrike" spc="-15">
                <a:solidFill>
                  <a:srgbClr val="000000"/>
                </a:solidFill>
                <a:latin typeface="Calibri"/>
                <a:ea typeface="Calibri"/>
              </a:rPr>
              <a:t> </a:t>
            </a:r>
            <a:r>
              <a:rPr lang="en-US" sz="2400" b="1" strike="noStrike" spc="-12">
                <a:solidFill>
                  <a:srgbClr val="000000"/>
                </a:solidFill>
                <a:latin typeface="Calibri"/>
                <a:ea typeface="Calibri"/>
              </a:rPr>
              <a:t>saída.</a:t>
            </a:r>
            <a:endParaRPr lang="pt-BR" sz="24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PlaceHolder 1"/>
          <p:cNvSpPr>
            <a:spLocks noGrp="1"/>
          </p:cNvSpPr>
          <p:nvPr>
            <p:ph/>
          </p:nvPr>
        </p:nvSpPr>
        <p:spPr>
          <a:xfrm>
            <a:off x="838080" y="1825560"/>
            <a:ext cx="10918080" cy="4350960"/>
          </a:xfrm>
          <a:prstGeom prst="rect">
            <a:avLst/>
          </a:prstGeom>
          <a:noFill/>
          <a:ln w="0">
            <a:noFill/>
          </a:ln>
        </p:spPr>
        <p:txBody>
          <a:bodyPr anchor="t">
            <a:normAutofit/>
          </a:bodyPr>
          <a:lstStyle/>
          <a:p>
            <a:pPr marL="228600" indent="-228600" algn="just">
              <a:lnSpc>
                <a:spcPct val="90000"/>
              </a:lnSpc>
              <a:spcBef>
                <a:spcPts val="1001"/>
              </a:spcBef>
              <a:buClr>
                <a:srgbClr val="000000"/>
              </a:buClr>
              <a:buFont typeface="Arial"/>
              <a:buChar char="•"/>
            </a:pPr>
            <a:r>
              <a:rPr lang="pt-BR" sz="2400" b="0" strike="noStrike" spc="-1">
                <a:solidFill>
                  <a:srgbClr val="000000"/>
                </a:solidFill>
                <a:latin typeface="Calibri"/>
                <a:ea typeface="Calibri"/>
              </a:rPr>
              <a:t>Para</a:t>
            </a:r>
            <a:r>
              <a:rPr lang="pt-BR" sz="2400" b="0" strike="noStrike" spc="114">
                <a:solidFill>
                  <a:srgbClr val="000000"/>
                </a:solidFill>
                <a:latin typeface="Calibri"/>
                <a:ea typeface="Calibri"/>
              </a:rPr>
              <a:t> </a:t>
            </a:r>
            <a:r>
              <a:rPr lang="pt-BR" sz="2400" b="0" strike="noStrike" spc="-7">
                <a:solidFill>
                  <a:srgbClr val="000000"/>
                </a:solidFill>
                <a:latin typeface="Calibri"/>
                <a:ea typeface="Calibri"/>
              </a:rPr>
              <a:t>que</a:t>
            </a:r>
            <a:r>
              <a:rPr lang="pt-BR" sz="2400" b="0" strike="noStrike" spc="117">
                <a:solidFill>
                  <a:srgbClr val="000000"/>
                </a:solidFill>
                <a:latin typeface="Calibri"/>
                <a:ea typeface="Calibri"/>
              </a:rPr>
              <a:t> </a:t>
            </a:r>
            <a:r>
              <a:rPr lang="pt-BR" sz="2400" b="0" strike="noStrike" spc="-7">
                <a:solidFill>
                  <a:srgbClr val="000000"/>
                </a:solidFill>
                <a:latin typeface="Calibri"/>
                <a:ea typeface="Calibri"/>
              </a:rPr>
              <a:t>possamos</a:t>
            </a:r>
            <a:r>
              <a:rPr lang="pt-BR" sz="2400" b="0" strike="noStrike" spc="114">
                <a:solidFill>
                  <a:srgbClr val="000000"/>
                </a:solidFill>
                <a:latin typeface="Calibri"/>
                <a:ea typeface="Calibri"/>
              </a:rPr>
              <a:t> </a:t>
            </a:r>
            <a:r>
              <a:rPr lang="pt-BR" sz="2400" b="0" strike="noStrike" spc="-7">
                <a:solidFill>
                  <a:srgbClr val="000000"/>
                </a:solidFill>
                <a:latin typeface="Calibri"/>
                <a:ea typeface="Calibri"/>
              </a:rPr>
              <a:t>acompanhar</a:t>
            </a:r>
            <a:r>
              <a:rPr lang="pt-BR" sz="2400" b="0" strike="noStrike" spc="134">
                <a:solidFill>
                  <a:srgbClr val="000000"/>
                </a:solidFill>
                <a:latin typeface="Calibri"/>
                <a:ea typeface="Calibri"/>
              </a:rPr>
              <a:t> </a:t>
            </a:r>
            <a:r>
              <a:rPr lang="pt-BR" sz="2400" b="0" strike="noStrike" spc="-1">
                <a:solidFill>
                  <a:srgbClr val="000000"/>
                </a:solidFill>
                <a:latin typeface="Calibri"/>
                <a:ea typeface="Calibri"/>
              </a:rPr>
              <a:t>essas</a:t>
            </a:r>
            <a:r>
              <a:rPr lang="pt-BR" sz="2400" b="0" strike="noStrike" spc="109">
                <a:solidFill>
                  <a:srgbClr val="000000"/>
                </a:solidFill>
                <a:latin typeface="Calibri"/>
                <a:ea typeface="Calibri"/>
              </a:rPr>
              <a:t> </a:t>
            </a:r>
            <a:r>
              <a:rPr lang="pt-BR" sz="2400" b="0" strike="noStrike" spc="-7">
                <a:solidFill>
                  <a:srgbClr val="000000"/>
                </a:solidFill>
                <a:latin typeface="Calibri"/>
                <a:ea typeface="Calibri"/>
              </a:rPr>
              <a:t>transformações</a:t>
            </a:r>
            <a:r>
              <a:rPr lang="pt-BR" sz="2400" b="0" strike="noStrike" spc="123">
                <a:solidFill>
                  <a:srgbClr val="000000"/>
                </a:solidFill>
                <a:latin typeface="Calibri"/>
                <a:ea typeface="Calibri"/>
              </a:rPr>
              <a:t> </a:t>
            </a:r>
            <a:r>
              <a:rPr lang="pt-BR" sz="2400" b="0" strike="noStrike" spc="-1">
                <a:solidFill>
                  <a:srgbClr val="000000"/>
                </a:solidFill>
                <a:latin typeface="Calibri"/>
                <a:ea typeface="Calibri"/>
              </a:rPr>
              <a:t>na</a:t>
            </a:r>
            <a:r>
              <a:rPr lang="pt-BR" sz="2400" b="0" strike="noStrike" spc="114">
                <a:solidFill>
                  <a:srgbClr val="000000"/>
                </a:solidFill>
                <a:latin typeface="Calibri"/>
                <a:ea typeface="Calibri"/>
              </a:rPr>
              <a:t> </a:t>
            </a:r>
            <a:r>
              <a:rPr lang="pt-BR" sz="2400" b="0" strike="noStrike" spc="-7">
                <a:solidFill>
                  <a:srgbClr val="000000"/>
                </a:solidFill>
                <a:latin typeface="Calibri"/>
                <a:ea typeface="Calibri"/>
              </a:rPr>
              <a:t>administração,</a:t>
            </a:r>
            <a:r>
              <a:rPr lang="pt-BR" sz="2400" b="0" strike="noStrike" spc="117">
                <a:solidFill>
                  <a:srgbClr val="000000"/>
                </a:solidFill>
                <a:latin typeface="Calibri"/>
                <a:ea typeface="Calibri"/>
              </a:rPr>
              <a:t> </a:t>
            </a:r>
            <a:r>
              <a:rPr lang="pt-BR" sz="2400" b="0" strike="noStrike" spc="-1">
                <a:solidFill>
                  <a:srgbClr val="000000"/>
                </a:solidFill>
                <a:latin typeface="Calibri"/>
                <a:ea typeface="Calibri"/>
              </a:rPr>
              <a:t>é</a:t>
            </a:r>
            <a:r>
              <a:rPr lang="pt-BR" sz="2400" b="0" strike="noStrike" spc="117">
                <a:solidFill>
                  <a:srgbClr val="000000"/>
                </a:solidFill>
                <a:latin typeface="Calibri"/>
                <a:ea typeface="Calibri"/>
              </a:rPr>
              <a:t> </a:t>
            </a:r>
            <a:r>
              <a:rPr lang="pt-BR" sz="2400" b="0" strike="noStrike" spc="-1">
                <a:solidFill>
                  <a:srgbClr val="000000"/>
                </a:solidFill>
                <a:latin typeface="Calibri"/>
                <a:ea typeface="Calibri"/>
              </a:rPr>
              <a:t>necessária</a:t>
            </a:r>
            <a:r>
              <a:rPr lang="pt-BR" sz="2400" b="0" strike="noStrike" spc="324">
                <a:solidFill>
                  <a:srgbClr val="000000"/>
                </a:solidFill>
                <a:latin typeface="Calibri"/>
                <a:ea typeface="Calibri"/>
              </a:rPr>
              <a:t> </a:t>
            </a:r>
            <a:r>
              <a:rPr lang="pt-BR" sz="2400" b="0" strike="noStrike" spc="-1">
                <a:solidFill>
                  <a:srgbClr val="000000"/>
                </a:solidFill>
                <a:latin typeface="Calibri"/>
                <a:ea typeface="Calibri"/>
              </a:rPr>
              <a:t>uma</a:t>
            </a:r>
            <a:r>
              <a:rPr lang="pt-BR" sz="2400" b="0" strike="noStrike" spc="32">
                <a:solidFill>
                  <a:srgbClr val="000000"/>
                </a:solidFill>
                <a:latin typeface="Calibri"/>
                <a:ea typeface="Calibri"/>
              </a:rPr>
              <a:t> </a:t>
            </a:r>
            <a:r>
              <a:rPr lang="pt-BR" sz="2400" b="0" strike="noStrike" spc="-7">
                <a:solidFill>
                  <a:srgbClr val="000000"/>
                </a:solidFill>
                <a:latin typeface="Calibri"/>
                <a:ea typeface="Calibri"/>
              </a:rPr>
              <a:t>análise</a:t>
            </a:r>
            <a:r>
              <a:rPr lang="pt-BR" sz="2400" b="0" strike="noStrike" spc="38">
                <a:solidFill>
                  <a:srgbClr val="000000"/>
                </a:solidFill>
                <a:latin typeface="Calibri"/>
                <a:ea typeface="Calibri"/>
              </a:rPr>
              <a:t> </a:t>
            </a:r>
            <a:r>
              <a:rPr lang="pt-BR" sz="2400" b="0" strike="noStrike" spc="-1">
                <a:solidFill>
                  <a:srgbClr val="000000"/>
                </a:solidFill>
                <a:latin typeface="Calibri"/>
                <a:ea typeface="Calibri"/>
              </a:rPr>
              <a:t>mais</a:t>
            </a:r>
            <a:r>
              <a:rPr lang="pt-BR" sz="2400" b="0" strike="noStrike" spc="32">
                <a:solidFill>
                  <a:srgbClr val="000000"/>
                </a:solidFill>
                <a:latin typeface="Calibri"/>
                <a:ea typeface="Calibri"/>
              </a:rPr>
              <a:t> </a:t>
            </a:r>
            <a:r>
              <a:rPr lang="pt-BR" sz="2400" b="0" strike="noStrike" spc="-7">
                <a:solidFill>
                  <a:srgbClr val="000000"/>
                </a:solidFill>
                <a:latin typeface="Calibri"/>
                <a:ea typeface="Calibri"/>
              </a:rPr>
              <a:t>específica</a:t>
            </a:r>
            <a:r>
              <a:rPr lang="pt-BR" sz="2400" b="0" strike="noStrike" spc="38">
                <a:solidFill>
                  <a:srgbClr val="000000"/>
                </a:solidFill>
                <a:latin typeface="Calibri"/>
                <a:ea typeface="Calibri"/>
              </a:rPr>
              <a:t> </a:t>
            </a:r>
            <a:r>
              <a:rPr lang="pt-BR" sz="2400" b="0" strike="noStrike" spc="-1">
                <a:solidFill>
                  <a:srgbClr val="000000"/>
                </a:solidFill>
                <a:latin typeface="Calibri"/>
                <a:ea typeface="Calibri"/>
              </a:rPr>
              <a:t>nas</a:t>
            </a:r>
            <a:r>
              <a:rPr lang="pt-BR" sz="2400" b="0" strike="noStrike" spc="32">
                <a:solidFill>
                  <a:srgbClr val="000000"/>
                </a:solidFill>
                <a:latin typeface="Calibri"/>
                <a:ea typeface="Calibri"/>
              </a:rPr>
              <a:t> </a:t>
            </a:r>
            <a:r>
              <a:rPr lang="pt-BR" sz="2400" b="0" strike="noStrike" spc="-7">
                <a:solidFill>
                  <a:srgbClr val="000000"/>
                </a:solidFill>
                <a:latin typeface="Calibri"/>
                <a:ea typeface="Calibri"/>
              </a:rPr>
              <a:t>abordagens</a:t>
            </a:r>
            <a:r>
              <a:rPr lang="pt-BR" sz="2400" b="0" strike="noStrike" spc="24">
                <a:solidFill>
                  <a:srgbClr val="000000"/>
                </a:solidFill>
                <a:latin typeface="Calibri"/>
                <a:ea typeface="Calibri"/>
              </a:rPr>
              <a:t> </a:t>
            </a:r>
            <a:r>
              <a:rPr lang="pt-BR" sz="2400" b="0" strike="noStrike" spc="-1">
                <a:solidFill>
                  <a:srgbClr val="000000"/>
                </a:solidFill>
                <a:latin typeface="Calibri"/>
                <a:ea typeface="Calibri"/>
              </a:rPr>
              <a:t>que</a:t>
            </a:r>
            <a:r>
              <a:rPr lang="pt-BR" sz="2400" b="0" strike="noStrike" spc="29">
                <a:solidFill>
                  <a:srgbClr val="000000"/>
                </a:solidFill>
                <a:latin typeface="Calibri"/>
                <a:ea typeface="Calibri"/>
              </a:rPr>
              <a:t> </a:t>
            </a:r>
            <a:r>
              <a:rPr lang="pt-BR" sz="2400" b="0" strike="noStrike" spc="-7">
                <a:solidFill>
                  <a:srgbClr val="000000"/>
                </a:solidFill>
                <a:latin typeface="Calibri"/>
                <a:ea typeface="Calibri"/>
              </a:rPr>
              <a:t>nortearam</a:t>
            </a:r>
            <a:r>
              <a:rPr lang="pt-BR" sz="2400" b="0" strike="noStrike" spc="38">
                <a:solidFill>
                  <a:srgbClr val="000000"/>
                </a:solidFill>
                <a:latin typeface="Calibri"/>
                <a:ea typeface="Calibri"/>
              </a:rPr>
              <a:t> </a:t>
            </a:r>
            <a:r>
              <a:rPr lang="pt-BR" sz="2400" b="0" strike="noStrike" spc="-1">
                <a:solidFill>
                  <a:srgbClr val="000000"/>
                </a:solidFill>
                <a:latin typeface="Calibri"/>
                <a:ea typeface="Calibri"/>
              </a:rPr>
              <a:t>ao</a:t>
            </a:r>
            <a:r>
              <a:rPr lang="pt-BR" sz="2400" b="0" strike="noStrike" spc="29">
                <a:solidFill>
                  <a:srgbClr val="000000"/>
                </a:solidFill>
                <a:latin typeface="Calibri"/>
                <a:ea typeface="Calibri"/>
              </a:rPr>
              <a:t> </a:t>
            </a:r>
            <a:r>
              <a:rPr lang="pt-BR" sz="2400" b="0" strike="noStrike" spc="-7">
                <a:solidFill>
                  <a:srgbClr val="000000"/>
                </a:solidFill>
                <a:latin typeface="Calibri"/>
                <a:ea typeface="Calibri"/>
              </a:rPr>
              <a:t>longo</a:t>
            </a:r>
            <a:r>
              <a:rPr lang="pt-BR" sz="2400" b="0" strike="noStrike" spc="38">
                <a:solidFill>
                  <a:srgbClr val="000000"/>
                </a:solidFill>
                <a:latin typeface="Calibri"/>
                <a:ea typeface="Calibri"/>
              </a:rPr>
              <a:t> </a:t>
            </a:r>
            <a:r>
              <a:rPr lang="pt-BR" sz="2400" b="0" strike="noStrike" spc="-7">
                <a:solidFill>
                  <a:srgbClr val="000000"/>
                </a:solidFill>
                <a:latin typeface="Calibri"/>
                <a:ea typeface="Calibri"/>
              </a:rPr>
              <a:t>do</a:t>
            </a:r>
            <a:r>
              <a:rPr lang="pt-BR" sz="2400" b="0" strike="noStrike" spc="38">
                <a:solidFill>
                  <a:srgbClr val="000000"/>
                </a:solidFill>
                <a:latin typeface="Calibri"/>
                <a:ea typeface="Calibri"/>
              </a:rPr>
              <a:t> </a:t>
            </a:r>
            <a:r>
              <a:rPr lang="pt-BR" sz="2400" b="0" strike="noStrike" spc="-7">
                <a:solidFill>
                  <a:srgbClr val="000000"/>
                </a:solidFill>
                <a:latin typeface="Calibri"/>
                <a:ea typeface="Calibri"/>
              </a:rPr>
              <a:t>tempo.</a:t>
            </a:r>
            <a:endParaRPr lang="pt-BR" sz="2400" b="0" strike="noStrike" spc="-1">
              <a:solidFill>
                <a:srgbClr val="000000"/>
              </a:solidFill>
              <a:latin typeface="Calibri"/>
            </a:endParaRPr>
          </a:p>
          <a:p>
            <a:pPr algn="just">
              <a:lnSpc>
                <a:spcPct val="90000"/>
              </a:lnSpc>
              <a:spcBef>
                <a:spcPts val="1001"/>
              </a:spcBef>
              <a:buNone/>
            </a:pPr>
            <a:endParaRPr lang="pt-BR" sz="2400" b="0" strike="noStrike" spc="-1">
              <a:solidFill>
                <a:srgbClr val="000000"/>
              </a:solidFill>
              <a:latin typeface="Calibri"/>
            </a:endParaRPr>
          </a:p>
          <a:p>
            <a:pPr marL="228600" indent="-228600" algn="just">
              <a:lnSpc>
                <a:spcPct val="90000"/>
              </a:lnSpc>
              <a:spcBef>
                <a:spcPts val="1001"/>
              </a:spcBef>
              <a:buClr>
                <a:srgbClr val="000000"/>
              </a:buClr>
              <a:buFont typeface="Arial"/>
              <a:buChar char="•"/>
            </a:pPr>
            <a:r>
              <a:rPr lang="pt-BR" sz="2400" b="0" strike="noStrike" spc="-7">
                <a:solidFill>
                  <a:srgbClr val="000000"/>
                </a:solidFill>
                <a:latin typeface="Calibri"/>
                <a:ea typeface="Calibri"/>
              </a:rPr>
              <a:t>A</a:t>
            </a:r>
            <a:r>
              <a:rPr lang="pt-BR" sz="2400" b="0" strike="noStrike" spc="284">
                <a:solidFill>
                  <a:srgbClr val="000000"/>
                </a:solidFill>
                <a:latin typeface="Calibri"/>
                <a:ea typeface="Calibri"/>
              </a:rPr>
              <a:t> </a:t>
            </a:r>
            <a:r>
              <a:rPr lang="pt-BR" sz="2400" b="0" strike="noStrike" spc="-7">
                <a:solidFill>
                  <a:srgbClr val="000000"/>
                </a:solidFill>
                <a:latin typeface="Calibri"/>
                <a:ea typeface="Calibri"/>
              </a:rPr>
              <a:t>administração</a:t>
            </a:r>
            <a:r>
              <a:rPr lang="pt-BR" sz="2400" b="0" strike="noStrike" spc="-1">
                <a:solidFill>
                  <a:srgbClr val="000000"/>
                </a:solidFill>
                <a:latin typeface="Calibri"/>
                <a:ea typeface="Calibri"/>
              </a:rPr>
              <a:t> de </a:t>
            </a:r>
            <a:r>
              <a:rPr lang="pt-BR" sz="2400" b="0" strike="noStrike" spc="-7">
                <a:solidFill>
                  <a:srgbClr val="000000"/>
                </a:solidFill>
                <a:latin typeface="Calibri"/>
                <a:ea typeface="Calibri"/>
              </a:rPr>
              <a:t>forma</a:t>
            </a:r>
            <a:r>
              <a:rPr lang="pt-BR" sz="2400" b="0" strike="noStrike" spc="-12">
                <a:solidFill>
                  <a:srgbClr val="000000"/>
                </a:solidFill>
                <a:latin typeface="Calibri"/>
                <a:ea typeface="Calibri"/>
              </a:rPr>
              <a:t> </a:t>
            </a:r>
            <a:r>
              <a:rPr lang="pt-BR" sz="2400" b="0" strike="noStrike" spc="-1">
                <a:solidFill>
                  <a:srgbClr val="000000"/>
                </a:solidFill>
                <a:latin typeface="Calibri"/>
                <a:ea typeface="Calibri"/>
              </a:rPr>
              <a:t>geral,</a:t>
            </a:r>
            <a:r>
              <a:rPr lang="pt-BR" sz="2400" b="0" strike="noStrike" spc="9">
                <a:solidFill>
                  <a:srgbClr val="000000"/>
                </a:solidFill>
                <a:latin typeface="Calibri"/>
                <a:ea typeface="Calibri"/>
              </a:rPr>
              <a:t> </a:t>
            </a:r>
            <a:r>
              <a:rPr lang="pt-BR" sz="2400" b="0" strike="noStrike" spc="-7">
                <a:solidFill>
                  <a:srgbClr val="000000"/>
                </a:solidFill>
                <a:latin typeface="Calibri"/>
                <a:ea typeface="Calibri"/>
              </a:rPr>
              <a:t>definindo</a:t>
            </a:r>
            <a:r>
              <a:rPr lang="pt-BR" sz="2400" b="0" strike="noStrike" spc="12">
                <a:solidFill>
                  <a:srgbClr val="000000"/>
                </a:solidFill>
                <a:latin typeface="Calibri"/>
                <a:ea typeface="Calibri"/>
              </a:rPr>
              <a:t> </a:t>
            </a:r>
            <a:r>
              <a:rPr lang="pt-BR" sz="2400" b="0" strike="noStrike" spc="-1">
                <a:solidFill>
                  <a:srgbClr val="000000"/>
                </a:solidFill>
                <a:latin typeface="Calibri"/>
                <a:ea typeface="Calibri"/>
              </a:rPr>
              <a:t>as </a:t>
            </a:r>
            <a:r>
              <a:rPr lang="pt-BR" sz="2400" b="0" strike="noStrike" spc="-7">
                <a:solidFill>
                  <a:srgbClr val="000000"/>
                </a:solidFill>
                <a:latin typeface="Calibri"/>
                <a:ea typeface="Calibri"/>
              </a:rPr>
              <a:t>Teorias</a:t>
            </a:r>
            <a:r>
              <a:rPr lang="pt-BR" sz="2400" b="0" strike="noStrike" spc="9">
                <a:solidFill>
                  <a:srgbClr val="000000"/>
                </a:solidFill>
                <a:latin typeface="Calibri"/>
                <a:ea typeface="Calibri"/>
              </a:rPr>
              <a:t> </a:t>
            </a:r>
            <a:r>
              <a:rPr lang="pt-BR" sz="2400" b="0" strike="noStrike" spc="-1">
                <a:solidFill>
                  <a:srgbClr val="000000"/>
                </a:solidFill>
                <a:latin typeface="Calibri"/>
                <a:ea typeface="Calibri"/>
              </a:rPr>
              <a:t>Gerais</a:t>
            </a:r>
            <a:r>
              <a:rPr lang="pt-BR" sz="2400" b="0" strike="noStrike" spc="9">
                <a:solidFill>
                  <a:srgbClr val="000000"/>
                </a:solidFill>
                <a:latin typeface="Calibri"/>
                <a:ea typeface="Calibri"/>
              </a:rPr>
              <a:t> </a:t>
            </a:r>
            <a:r>
              <a:rPr lang="pt-BR" sz="2400" b="0" strike="noStrike" spc="-1">
                <a:solidFill>
                  <a:srgbClr val="000000"/>
                </a:solidFill>
                <a:latin typeface="Calibri"/>
                <a:ea typeface="Calibri"/>
              </a:rPr>
              <a:t>da </a:t>
            </a:r>
            <a:r>
              <a:rPr lang="pt-BR" sz="2400" b="0" strike="noStrike" spc="-7">
                <a:solidFill>
                  <a:srgbClr val="000000"/>
                </a:solidFill>
                <a:latin typeface="Calibri"/>
                <a:ea typeface="Calibri"/>
              </a:rPr>
              <a:t>Administração,</a:t>
            </a:r>
            <a:r>
              <a:rPr lang="pt-BR" sz="2400" b="0" strike="noStrike" spc="12">
                <a:solidFill>
                  <a:srgbClr val="000000"/>
                </a:solidFill>
                <a:latin typeface="Calibri"/>
                <a:ea typeface="Calibri"/>
              </a:rPr>
              <a:t> </a:t>
            </a:r>
            <a:r>
              <a:rPr lang="pt-BR" sz="2400" b="0" strike="noStrike" spc="-7">
                <a:solidFill>
                  <a:srgbClr val="000000"/>
                </a:solidFill>
                <a:latin typeface="Calibri"/>
                <a:ea typeface="Calibri"/>
              </a:rPr>
              <a:t>que</a:t>
            </a:r>
            <a:r>
              <a:rPr lang="pt-BR" sz="2400" b="0" strike="noStrike" spc="12">
                <a:solidFill>
                  <a:srgbClr val="000000"/>
                </a:solidFill>
                <a:latin typeface="Calibri"/>
                <a:ea typeface="Calibri"/>
              </a:rPr>
              <a:t> </a:t>
            </a:r>
            <a:r>
              <a:rPr lang="pt-BR" sz="2400" b="0" strike="noStrike" spc="-7">
                <a:solidFill>
                  <a:srgbClr val="000000"/>
                </a:solidFill>
                <a:latin typeface="Calibri"/>
                <a:ea typeface="Calibri"/>
              </a:rPr>
              <a:t>aqui</a:t>
            </a:r>
            <a:r>
              <a:rPr lang="pt-BR" sz="2400" b="0" strike="noStrike" spc="43">
                <a:solidFill>
                  <a:srgbClr val="000000"/>
                </a:solidFill>
                <a:latin typeface="Calibri"/>
                <a:ea typeface="Calibri"/>
              </a:rPr>
              <a:t> </a:t>
            </a:r>
            <a:r>
              <a:rPr lang="pt-BR" sz="2400" b="0" strike="noStrike" spc="-7">
                <a:solidFill>
                  <a:srgbClr val="000000"/>
                </a:solidFill>
                <a:latin typeface="Calibri"/>
                <a:ea typeface="Calibri"/>
              </a:rPr>
              <a:t>elencam-</a:t>
            </a:r>
            <a:r>
              <a:rPr lang="pt-BR" sz="2400" b="0" strike="noStrike" spc="384">
                <a:solidFill>
                  <a:srgbClr val="000000"/>
                </a:solidFill>
                <a:latin typeface="Calibri"/>
                <a:ea typeface="Calibri"/>
              </a:rPr>
              <a:t> </a:t>
            </a:r>
            <a:r>
              <a:rPr lang="pt-BR" sz="2400" b="0" strike="noStrike" spc="-7">
                <a:solidFill>
                  <a:srgbClr val="000000"/>
                </a:solidFill>
                <a:latin typeface="Calibri"/>
                <a:ea typeface="Calibri"/>
              </a:rPr>
              <a:t>se</a:t>
            </a:r>
            <a:r>
              <a:rPr lang="pt-BR" sz="2400" b="0" strike="noStrike" spc="-15">
                <a:solidFill>
                  <a:srgbClr val="000000"/>
                </a:solidFill>
                <a:latin typeface="Calibri"/>
                <a:ea typeface="Calibri"/>
              </a:rPr>
              <a:t> </a:t>
            </a:r>
            <a:r>
              <a:rPr lang="pt-BR" sz="2400" b="0" strike="noStrike" spc="-1">
                <a:solidFill>
                  <a:srgbClr val="000000"/>
                </a:solidFill>
                <a:latin typeface="Calibri"/>
                <a:ea typeface="Calibri"/>
              </a:rPr>
              <a:t>as</a:t>
            </a:r>
            <a:r>
              <a:rPr lang="pt-BR" sz="2400" b="0" strike="noStrike" spc="-15">
                <a:solidFill>
                  <a:srgbClr val="000000"/>
                </a:solidFill>
                <a:latin typeface="Calibri"/>
                <a:ea typeface="Calibri"/>
              </a:rPr>
              <a:t> </a:t>
            </a:r>
            <a:r>
              <a:rPr lang="pt-BR" sz="2400" b="0" strike="noStrike" spc="-1">
                <a:solidFill>
                  <a:srgbClr val="000000"/>
                </a:solidFill>
                <a:latin typeface="Calibri"/>
                <a:ea typeface="Calibri"/>
              </a:rPr>
              <a:t>mais</a:t>
            </a:r>
            <a:r>
              <a:rPr lang="pt-BR" sz="2400" b="0" strike="noStrike" spc="-26">
                <a:solidFill>
                  <a:srgbClr val="000000"/>
                </a:solidFill>
                <a:latin typeface="Calibri"/>
                <a:ea typeface="Calibri"/>
              </a:rPr>
              <a:t> </a:t>
            </a:r>
            <a:r>
              <a:rPr lang="pt-BR" sz="2400" b="0" strike="noStrike" spc="-7">
                <a:solidFill>
                  <a:srgbClr val="000000"/>
                </a:solidFill>
                <a:latin typeface="Calibri"/>
                <a:ea typeface="Calibri"/>
              </a:rPr>
              <a:t>representativas</a:t>
            </a:r>
            <a:r>
              <a:rPr lang="pt-BR" sz="2400" b="0" strike="noStrike" spc="-21">
                <a:solidFill>
                  <a:srgbClr val="000000"/>
                </a:solidFill>
                <a:latin typeface="Calibri"/>
                <a:ea typeface="Calibri"/>
              </a:rPr>
              <a:t> </a:t>
            </a:r>
            <a:r>
              <a:rPr lang="pt-BR" sz="2400" b="0" strike="noStrike" spc="-1">
                <a:solidFill>
                  <a:srgbClr val="000000"/>
                </a:solidFill>
                <a:latin typeface="Calibri"/>
                <a:ea typeface="Calibri"/>
              </a:rPr>
              <a:t>no</a:t>
            </a:r>
            <a:r>
              <a:rPr lang="pt-BR" sz="2400" b="0" strike="noStrike" spc="-12">
                <a:solidFill>
                  <a:srgbClr val="000000"/>
                </a:solidFill>
                <a:latin typeface="Calibri"/>
                <a:ea typeface="Calibri"/>
              </a:rPr>
              <a:t> </a:t>
            </a:r>
            <a:r>
              <a:rPr lang="pt-BR" sz="2400" b="0" strike="noStrike" spc="-7">
                <a:solidFill>
                  <a:srgbClr val="000000"/>
                </a:solidFill>
                <a:latin typeface="Calibri"/>
                <a:ea typeface="Calibri"/>
              </a:rPr>
              <a:t>contexto</a:t>
            </a:r>
            <a:r>
              <a:rPr lang="pt-BR" sz="2400" b="0" strike="noStrike" spc="-12">
                <a:solidFill>
                  <a:srgbClr val="000000"/>
                </a:solidFill>
                <a:latin typeface="Calibri"/>
                <a:ea typeface="Calibri"/>
              </a:rPr>
              <a:t> </a:t>
            </a:r>
            <a:r>
              <a:rPr lang="pt-BR" sz="2400" b="0" strike="noStrike" spc="-7">
                <a:solidFill>
                  <a:srgbClr val="000000"/>
                </a:solidFill>
                <a:latin typeface="Calibri"/>
                <a:ea typeface="Calibri"/>
              </a:rPr>
              <a:t>geral</a:t>
            </a:r>
            <a:r>
              <a:rPr lang="pt-BR" sz="2400" b="0" strike="noStrike" spc="-26">
                <a:solidFill>
                  <a:srgbClr val="000000"/>
                </a:solidFill>
                <a:latin typeface="Calibri"/>
                <a:ea typeface="Calibri"/>
              </a:rPr>
              <a:t> </a:t>
            </a:r>
            <a:r>
              <a:rPr lang="pt-BR" sz="2400" b="0" strike="noStrike" spc="-7">
                <a:solidFill>
                  <a:srgbClr val="000000"/>
                </a:solidFill>
                <a:latin typeface="Calibri"/>
                <a:ea typeface="Calibri"/>
              </a:rPr>
              <a:t>deste</a:t>
            </a:r>
            <a:r>
              <a:rPr lang="pt-BR" sz="2400" b="0" strike="noStrike" spc="-15">
                <a:solidFill>
                  <a:srgbClr val="000000"/>
                </a:solidFill>
                <a:latin typeface="Calibri"/>
                <a:ea typeface="Calibri"/>
              </a:rPr>
              <a:t> </a:t>
            </a:r>
            <a:r>
              <a:rPr lang="pt-BR" sz="2400" b="0" strike="noStrike" spc="-7">
                <a:solidFill>
                  <a:srgbClr val="000000"/>
                </a:solidFill>
                <a:latin typeface="Calibri"/>
                <a:ea typeface="Calibri"/>
              </a:rPr>
              <a:t>estudo.</a:t>
            </a:r>
            <a:endParaRPr lang="pt-BR" sz="2400" b="0" strike="noStrike" spc="-1">
              <a:solidFill>
                <a:srgbClr val="000000"/>
              </a:solidFill>
              <a:latin typeface="Calibri"/>
            </a:endParaRPr>
          </a:p>
          <a:p>
            <a:pPr algn="just">
              <a:lnSpc>
                <a:spcPct val="90000"/>
              </a:lnSpc>
              <a:spcBef>
                <a:spcPts val="1001"/>
              </a:spcBef>
              <a:buNone/>
            </a:pPr>
            <a:endParaRPr lang="pt-BR" sz="2400" b="0" strike="noStrike" spc="-1">
              <a:solidFill>
                <a:srgbClr val="000000"/>
              </a:solidFill>
              <a:latin typeface="Calibri"/>
            </a:endParaRPr>
          </a:p>
        </p:txBody>
      </p:sp>
      <p:sp>
        <p:nvSpPr>
          <p:cNvPr id="147" name="PlaceHolder 2"/>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pt-BR" sz="2800" b="1" strike="noStrike" spc="-1">
                <a:solidFill>
                  <a:srgbClr val="000000"/>
                </a:solidFill>
                <a:latin typeface="Arial"/>
              </a:rPr>
              <a:t>Teoria da Administração - abordagens</a:t>
            </a:r>
            <a:endParaRPr lang="pt-BR" sz="2800" b="0" strike="noStrike" spc="-1">
              <a:solidFill>
                <a:srgbClr val="000000"/>
              </a:solidFill>
              <a:latin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PlaceHolder 1"/>
          <p:cNvSpPr>
            <a:spLocks noGrp="1"/>
          </p:cNvSpPr>
          <p:nvPr>
            <p:ph type="title"/>
          </p:nvPr>
        </p:nvSpPr>
        <p:spPr>
          <a:xfrm>
            <a:off x="275400" y="272520"/>
            <a:ext cx="7227000" cy="408240"/>
          </a:xfrm>
          <a:prstGeom prst="rect">
            <a:avLst/>
          </a:prstGeom>
          <a:noFill/>
          <a:ln w="0">
            <a:noFill/>
          </a:ln>
        </p:spPr>
        <p:txBody>
          <a:bodyPr anchor="ctr">
            <a:noAutofit/>
          </a:bodyPr>
          <a:lstStyle/>
          <a:p>
            <a:pPr>
              <a:lnSpc>
                <a:spcPct val="90000"/>
              </a:lnSpc>
              <a:buNone/>
            </a:pPr>
            <a:r>
              <a:rPr lang="pt-BR" sz="2400" b="0" strike="noStrike" spc="-1">
                <a:solidFill>
                  <a:srgbClr val="000000"/>
                </a:solidFill>
                <a:latin typeface="Calibri"/>
                <a:ea typeface="Calibri"/>
              </a:rPr>
              <a:t>O</a:t>
            </a:r>
            <a:r>
              <a:rPr lang="pt-BR" sz="2400" b="0" strike="noStrike" spc="-15">
                <a:solidFill>
                  <a:srgbClr val="000000"/>
                </a:solidFill>
                <a:latin typeface="Calibri"/>
                <a:ea typeface="Calibri"/>
              </a:rPr>
              <a:t> </a:t>
            </a:r>
            <a:r>
              <a:rPr lang="pt-BR" sz="2400" b="0" strike="noStrike" spc="-7">
                <a:solidFill>
                  <a:srgbClr val="000000"/>
                </a:solidFill>
                <a:latin typeface="Calibri"/>
                <a:ea typeface="Calibri"/>
              </a:rPr>
              <a:t>ambiente</a:t>
            </a:r>
            <a:r>
              <a:rPr lang="pt-BR" sz="2400" b="0" strike="noStrike" spc="-32">
                <a:solidFill>
                  <a:srgbClr val="000000"/>
                </a:solidFill>
                <a:latin typeface="Calibri"/>
                <a:ea typeface="Calibri"/>
              </a:rPr>
              <a:t> </a:t>
            </a:r>
            <a:r>
              <a:rPr lang="pt-BR" sz="2400" b="0" strike="noStrike" spc="-1">
                <a:solidFill>
                  <a:srgbClr val="000000"/>
                </a:solidFill>
                <a:latin typeface="Calibri"/>
                <a:ea typeface="Calibri"/>
              </a:rPr>
              <a:t>de</a:t>
            </a:r>
            <a:r>
              <a:rPr lang="pt-BR" sz="2400" b="0" strike="noStrike" spc="-26">
                <a:solidFill>
                  <a:srgbClr val="000000"/>
                </a:solidFill>
                <a:latin typeface="Calibri"/>
                <a:ea typeface="Calibri"/>
              </a:rPr>
              <a:t> </a:t>
            </a:r>
            <a:r>
              <a:rPr lang="pt-BR" sz="2400" b="0" strike="noStrike" spc="-15">
                <a:solidFill>
                  <a:srgbClr val="000000"/>
                </a:solidFill>
                <a:latin typeface="Calibri"/>
                <a:ea typeface="Calibri"/>
              </a:rPr>
              <a:t>tarefa</a:t>
            </a:r>
            <a:r>
              <a:rPr lang="pt-BR" sz="2400" b="0" strike="noStrike" spc="-35">
                <a:solidFill>
                  <a:srgbClr val="000000"/>
                </a:solidFill>
                <a:latin typeface="Calibri"/>
                <a:ea typeface="Calibri"/>
              </a:rPr>
              <a:t> </a:t>
            </a:r>
            <a:r>
              <a:rPr lang="pt-BR" sz="2400" b="0" strike="noStrike" spc="-1">
                <a:solidFill>
                  <a:srgbClr val="000000"/>
                </a:solidFill>
                <a:latin typeface="Calibri"/>
                <a:ea typeface="Calibri"/>
              </a:rPr>
              <a:t>é </a:t>
            </a:r>
            <a:r>
              <a:rPr lang="pt-BR" sz="2400" b="0" strike="noStrike" spc="-15">
                <a:solidFill>
                  <a:srgbClr val="000000"/>
                </a:solidFill>
                <a:latin typeface="Calibri"/>
                <a:ea typeface="Calibri"/>
              </a:rPr>
              <a:t>constituído </a:t>
            </a:r>
            <a:r>
              <a:rPr lang="pt-BR" sz="2400" b="0" strike="noStrike" spc="-7">
                <a:solidFill>
                  <a:srgbClr val="000000"/>
                </a:solidFill>
                <a:latin typeface="Calibri"/>
                <a:ea typeface="Calibri"/>
              </a:rPr>
              <a:t>de:</a:t>
            </a:r>
            <a:br>
              <a:rPr sz="2400"/>
            </a:br>
            <a:endParaRPr lang="pt-BR" sz="2400" b="0" strike="noStrike" spc="-1">
              <a:solidFill>
                <a:srgbClr val="000000"/>
              </a:solidFill>
              <a:latin typeface="Calibri"/>
            </a:endParaRPr>
          </a:p>
        </p:txBody>
      </p:sp>
      <p:sp>
        <p:nvSpPr>
          <p:cNvPr id="261" name="PlaceHolder 2"/>
          <p:cNvSpPr>
            <a:spLocks noGrp="1"/>
          </p:cNvSpPr>
          <p:nvPr>
            <p:ph/>
          </p:nvPr>
        </p:nvSpPr>
        <p:spPr>
          <a:xfrm>
            <a:off x="275400" y="681120"/>
            <a:ext cx="11640600" cy="4350960"/>
          </a:xfrm>
          <a:prstGeom prst="rect">
            <a:avLst/>
          </a:prstGeom>
          <a:noFill/>
          <a:ln w="0">
            <a:noFill/>
          </a:ln>
        </p:spPr>
        <p:txBody>
          <a:bodyPr anchor="t">
            <a:noAutofit/>
          </a:bodyPr>
          <a:lstStyle/>
          <a:p>
            <a:pPr marL="407880" lvl="1" indent="-343080" algn="just">
              <a:lnSpc>
                <a:spcPct val="146000"/>
              </a:lnSpc>
              <a:spcBef>
                <a:spcPts val="499"/>
              </a:spcBef>
              <a:buClr>
                <a:srgbClr val="000000"/>
              </a:buClr>
              <a:buFont typeface="Calibri Light"/>
              <a:buAutoNum type="arabicPeriod"/>
              <a:tabLst>
                <a:tab pos="999360" algn="l"/>
              </a:tabLst>
            </a:pPr>
            <a:r>
              <a:rPr lang="pt-BR" sz="2000" b="1" strike="noStrike" spc="-12">
                <a:solidFill>
                  <a:srgbClr val="000000"/>
                </a:solidFill>
                <a:latin typeface="Calibri"/>
                <a:ea typeface="Calibri"/>
              </a:rPr>
              <a:t>Clientes:</a:t>
            </a:r>
            <a:r>
              <a:rPr lang="pt-BR" sz="2000" b="1" strike="noStrike" spc="123">
                <a:solidFill>
                  <a:srgbClr val="000000"/>
                </a:solidFill>
                <a:latin typeface="Calibri"/>
                <a:ea typeface="Calibri"/>
              </a:rPr>
              <a:t> </a:t>
            </a:r>
            <a:r>
              <a:rPr lang="pt-BR" sz="2000" b="0" strike="noStrike" spc="-12">
                <a:solidFill>
                  <a:srgbClr val="000000"/>
                </a:solidFill>
                <a:latin typeface="Calibri"/>
                <a:ea typeface="Calibri"/>
              </a:rPr>
              <a:t>são</a:t>
            </a:r>
            <a:r>
              <a:rPr lang="pt-BR" sz="2000" b="0" strike="noStrike" spc="94">
                <a:solidFill>
                  <a:srgbClr val="000000"/>
                </a:solidFill>
                <a:latin typeface="Calibri"/>
                <a:ea typeface="Calibri"/>
              </a:rPr>
              <a:t> </a:t>
            </a:r>
            <a:r>
              <a:rPr lang="pt-BR" sz="2000" b="0" strike="noStrike" spc="-7">
                <a:solidFill>
                  <a:srgbClr val="000000"/>
                </a:solidFill>
                <a:latin typeface="Calibri"/>
                <a:ea typeface="Calibri"/>
              </a:rPr>
              <a:t>pessoas</a:t>
            </a:r>
            <a:r>
              <a:rPr lang="pt-BR" sz="2000" b="0" strike="noStrike" spc="94">
                <a:solidFill>
                  <a:srgbClr val="000000"/>
                </a:solidFill>
                <a:latin typeface="Calibri"/>
                <a:ea typeface="Calibri"/>
              </a:rPr>
              <a:t> </a:t>
            </a:r>
            <a:r>
              <a:rPr lang="pt-BR" sz="2000" b="0" strike="noStrike" spc="-7">
                <a:solidFill>
                  <a:srgbClr val="000000"/>
                </a:solidFill>
                <a:latin typeface="Calibri"/>
                <a:ea typeface="Calibri"/>
              </a:rPr>
              <a:t>ou</a:t>
            </a:r>
            <a:r>
              <a:rPr lang="pt-BR" sz="2000" b="0" strike="noStrike" spc="97">
                <a:solidFill>
                  <a:srgbClr val="000000"/>
                </a:solidFill>
                <a:latin typeface="Calibri"/>
                <a:ea typeface="Calibri"/>
              </a:rPr>
              <a:t> </a:t>
            </a:r>
            <a:r>
              <a:rPr lang="pt-BR" sz="2000" b="0" strike="noStrike" spc="-12">
                <a:solidFill>
                  <a:srgbClr val="000000"/>
                </a:solidFill>
                <a:latin typeface="Calibri"/>
                <a:ea typeface="Calibri"/>
              </a:rPr>
              <a:t>organizações</a:t>
            </a:r>
            <a:r>
              <a:rPr lang="pt-BR" sz="2000" b="0" strike="noStrike" spc="94">
                <a:solidFill>
                  <a:srgbClr val="000000"/>
                </a:solidFill>
                <a:latin typeface="Calibri"/>
                <a:ea typeface="Calibri"/>
              </a:rPr>
              <a:t> </a:t>
            </a:r>
            <a:r>
              <a:rPr lang="pt-BR" sz="2000" b="0" strike="noStrike" spc="-7">
                <a:solidFill>
                  <a:srgbClr val="000000"/>
                </a:solidFill>
                <a:latin typeface="Calibri"/>
                <a:ea typeface="Calibri"/>
              </a:rPr>
              <a:t>que</a:t>
            </a:r>
            <a:r>
              <a:rPr lang="pt-BR" sz="2000" b="0" strike="noStrike" spc="97">
                <a:solidFill>
                  <a:srgbClr val="000000"/>
                </a:solidFill>
                <a:latin typeface="Calibri"/>
                <a:ea typeface="Calibri"/>
              </a:rPr>
              <a:t> </a:t>
            </a:r>
            <a:r>
              <a:rPr lang="pt-BR" sz="2000" b="0" strike="noStrike" spc="-15">
                <a:solidFill>
                  <a:srgbClr val="000000"/>
                </a:solidFill>
                <a:latin typeface="Calibri"/>
                <a:ea typeface="Calibri"/>
              </a:rPr>
              <a:t>compram</a:t>
            </a:r>
            <a:r>
              <a:rPr lang="pt-BR" sz="2000" b="0" strike="noStrike" spc="97">
                <a:solidFill>
                  <a:srgbClr val="000000"/>
                </a:solidFill>
                <a:latin typeface="Calibri"/>
                <a:ea typeface="Calibri"/>
              </a:rPr>
              <a:t> </a:t>
            </a:r>
            <a:r>
              <a:rPr lang="pt-BR" sz="2000" b="0" strike="noStrike" spc="-1">
                <a:solidFill>
                  <a:srgbClr val="000000"/>
                </a:solidFill>
                <a:latin typeface="Calibri"/>
                <a:ea typeface="Calibri"/>
              </a:rPr>
              <a:t>o</a:t>
            </a:r>
            <a:r>
              <a:rPr lang="pt-BR" sz="2000" b="0" strike="noStrike" spc="83">
                <a:solidFill>
                  <a:srgbClr val="000000"/>
                </a:solidFill>
                <a:latin typeface="Calibri"/>
                <a:ea typeface="Calibri"/>
              </a:rPr>
              <a:t> </a:t>
            </a:r>
            <a:r>
              <a:rPr lang="pt-BR" sz="2000" b="0" strike="noStrike" spc="-7">
                <a:solidFill>
                  <a:srgbClr val="000000"/>
                </a:solidFill>
                <a:latin typeface="Calibri"/>
                <a:ea typeface="Calibri"/>
              </a:rPr>
              <a:t>que</a:t>
            </a:r>
            <a:r>
              <a:rPr lang="pt-BR" sz="2000" b="0" strike="noStrike" spc="97">
                <a:solidFill>
                  <a:srgbClr val="000000"/>
                </a:solidFill>
                <a:latin typeface="Calibri"/>
                <a:ea typeface="Calibri"/>
              </a:rPr>
              <a:t> </a:t>
            </a:r>
            <a:r>
              <a:rPr lang="pt-BR" sz="2000" b="0" strike="noStrike" spc="-1">
                <a:solidFill>
                  <a:srgbClr val="000000"/>
                </a:solidFill>
                <a:latin typeface="Calibri"/>
                <a:ea typeface="Calibri"/>
              </a:rPr>
              <a:t>a</a:t>
            </a:r>
            <a:r>
              <a:rPr lang="pt-BR" sz="2000" b="0" strike="noStrike" spc="77">
                <a:solidFill>
                  <a:srgbClr val="000000"/>
                </a:solidFill>
                <a:latin typeface="Calibri"/>
                <a:ea typeface="Calibri"/>
              </a:rPr>
              <a:t> </a:t>
            </a:r>
            <a:r>
              <a:rPr lang="pt-BR" sz="2000" b="0" strike="noStrike" spc="-15">
                <a:solidFill>
                  <a:srgbClr val="000000"/>
                </a:solidFill>
                <a:latin typeface="Calibri"/>
                <a:ea typeface="Calibri"/>
              </a:rPr>
              <a:t>empresa</a:t>
            </a:r>
            <a:r>
              <a:rPr lang="pt-BR" sz="2000" b="0" strike="noStrike" spc="97">
                <a:solidFill>
                  <a:srgbClr val="000000"/>
                </a:solidFill>
                <a:latin typeface="Calibri"/>
                <a:ea typeface="Calibri"/>
              </a:rPr>
              <a:t> </a:t>
            </a:r>
            <a:r>
              <a:rPr lang="pt-BR" sz="2000" b="0" strike="noStrike" spc="-12">
                <a:solidFill>
                  <a:srgbClr val="000000"/>
                </a:solidFill>
                <a:latin typeface="Calibri"/>
                <a:ea typeface="Calibri"/>
              </a:rPr>
              <a:t>oferece</a:t>
            </a:r>
            <a:r>
              <a:rPr lang="pt-BR" sz="2000" b="0" strike="noStrike" spc="284">
                <a:solidFill>
                  <a:srgbClr val="000000"/>
                </a:solidFill>
                <a:latin typeface="Calibri"/>
                <a:ea typeface="Calibri"/>
              </a:rPr>
              <a:t> </a:t>
            </a:r>
            <a:r>
              <a:rPr lang="pt-BR" sz="2000" b="0" strike="noStrike" spc="-7">
                <a:solidFill>
                  <a:srgbClr val="000000"/>
                </a:solidFill>
                <a:latin typeface="Calibri"/>
                <a:ea typeface="Calibri"/>
              </a:rPr>
              <a:t>(saídas).</a:t>
            </a:r>
            <a:r>
              <a:rPr lang="pt-BR" sz="2000" b="0" strike="noStrike" spc="114">
                <a:solidFill>
                  <a:srgbClr val="000000"/>
                </a:solidFill>
                <a:latin typeface="Calibri"/>
                <a:ea typeface="Calibri"/>
              </a:rPr>
              <a:t> </a:t>
            </a:r>
            <a:endParaRPr lang="pt-BR" sz="2000" b="0" strike="noStrike" spc="-1">
              <a:solidFill>
                <a:srgbClr val="000000"/>
              </a:solidFill>
              <a:latin typeface="Calibri"/>
            </a:endParaRPr>
          </a:p>
          <a:p>
            <a:pPr marL="407880" lvl="1" indent="-343080" algn="just">
              <a:lnSpc>
                <a:spcPct val="147000"/>
              </a:lnSpc>
              <a:spcBef>
                <a:spcPts val="760"/>
              </a:spcBef>
              <a:buClr>
                <a:srgbClr val="000000"/>
              </a:buClr>
              <a:buFont typeface="Calibri Light"/>
              <a:buAutoNum type="arabicPeriod"/>
              <a:tabLst>
                <a:tab pos="999360" algn="l"/>
                <a:tab pos="2052360" algn="l"/>
                <a:tab pos="2478960" algn="l"/>
                <a:tab pos="2693520" algn="l"/>
                <a:tab pos="3599280" algn="l"/>
                <a:tab pos="3963600" algn="l"/>
                <a:tab pos="4753080" algn="l"/>
                <a:tab pos="5875200" algn="l"/>
              </a:tabLst>
            </a:pPr>
            <a:r>
              <a:rPr lang="pt-BR" sz="2000" b="1" strike="noStrike" spc="-15">
                <a:solidFill>
                  <a:srgbClr val="000000"/>
                </a:solidFill>
                <a:latin typeface="Calibri"/>
                <a:ea typeface="Calibri"/>
              </a:rPr>
              <a:t>Competidores:</a:t>
            </a:r>
            <a:r>
              <a:rPr lang="pt-BR" sz="2000" b="1" strike="noStrike" spc="-1">
                <a:solidFill>
                  <a:srgbClr val="000000"/>
                </a:solidFill>
                <a:latin typeface="Calibri"/>
                <a:ea typeface="Calibri"/>
              </a:rPr>
              <a:t> </a:t>
            </a:r>
            <a:r>
              <a:rPr lang="pt-BR" sz="2000" b="1" strike="noStrike" spc="77">
                <a:solidFill>
                  <a:srgbClr val="000000"/>
                </a:solidFill>
                <a:latin typeface="Calibri"/>
                <a:ea typeface="Calibri"/>
              </a:rPr>
              <a:t> </a:t>
            </a:r>
            <a:r>
              <a:rPr lang="pt-BR" sz="2000" b="0" strike="noStrike" spc="-7">
                <a:solidFill>
                  <a:srgbClr val="000000"/>
                </a:solidFill>
                <a:latin typeface="Calibri"/>
                <a:ea typeface="Calibri"/>
              </a:rPr>
              <a:t>são</a:t>
            </a:r>
            <a:r>
              <a:rPr lang="pt-BR" sz="2000" b="0" strike="noStrike" spc="-1">
                <a:solidFill>
                  <a:srgbClr val="000000"/>
                </a:solidFill>
                <a:latin typeface="Calibri"/>
                <a:ea typeface="Calibri"/>
              </a:rPr>
              <a:t> </a:t>
            </a:r>
            <a:r>
              <a:rPr lang="pt-BR" sz="2000" b="0" strike="noStrike" spc="38">
                <a:solidFill>
                  <a:srgbClr val="000000"/>
                </a:solidFill>
                <a:latin typeface="Calibri"/>
                <a:ea typeface="Calibri"/>
              </a:rPr>
              <a:t> </a:t>
            </a:r>
            <a:r>
              <a:rPr lang="pt-BR" sz="2000" b="0" strike="noStrike" spc="-12">
                <a:solidFill>
                  <a:srgbClr val="000000"/>
                </a:solidFill>
                <a:latin typeface="Calibri"/>
                <a:ea typeface="Calibri"/>
              </a:rPr>
              <a:t>outras</a:t>
            </a:r>
            <a:r>
              <a:rPr lang="pt-BR" sz="2000" b="0" strike="noStrike" spc="-1">
                <a:solidFill>
                  <a:srgbClr val="000000"/>
                </a:solidFill>
                <a:latin typeface="Calibri"/>
                <a:ea typeface="Calibri"/>
              </a:rPr>
              <a:t> </a:t>
            </a:r>
            <a:r>
              <a:rPr lang="pt-BR" sz="2000" b="0" strike="noStrike" spc="63">
                <a:solidFill>
                  <a:srgbClr val="000000"/>
                </a:solidFill>
                <a:latin typeface="Calibri"/>
                <a:ea typeface="Calibri"/>
              </a:rPr>
              <a:t> </a:t>
            </a:r>
            <a:r>
              <a:rPr lang="pt-BR" sz="2000" b="0" strike="noStrike" spc="-12">
                <a:solidFill>
                  <a:srgbClr val="000000"/>
                </a:solidFill>
                <a:latin typeface="Calibri"/>
                <a:ea typeface="Calibri"/>
              </a:rPr>
              <a:t>organizações</a:t>
            </a:r>
            <a:r>
              <a:rPr lang="pt-BR" sz="2000" b="0" strike="noStrike" spc="-1">
                <a:solidFill>
                  <a:srgbClr val="000000"/>
                </a:solidFill>
                <a:latin typeface="Calibri"/>
                <a:ea typeface="Calibri"/>
              </a:rPr>
              <a:t> </a:t>
            </a:r>
            <a:r>
              <a:rPr lang="pt-BR" sz="2000" b="0" strike="noStrike" spc="43">
                <a:solidFill>
                  <a:srgbClr val="000000"/>
                </a:solidFill>
                <a:latin typeface="Calibri"/>
                <a:ea typeface="Calibri"/>
              </a:rPr>
              <a:t> </a:t>
            </a:r>
            <a:r>
              <a:rPr lang="pt-BR" sz="2000" b="0" strike="noStrike" spc="-12">
                <a:solidFill>
                  <a:srgbClr val="000000"/>
                </a:solidFill>
                <a:latin typeface="Calibri"/>
                <a:ea typeface="Calibri"/>
              </a:rPr>
              <a:t>que</a:t>
            </a:r>
            <a:r>
              <a:rPr lang="pt-BR" sz="2000" b="0" strike="noStrike" spc="-1">
                <a:solidFill>
                  <a:srgbClr val="000000"/>
                </a:solidFill>
                <a:latin typeface="Calibri"/>
                <a:ea typeface="Calibri"/>
              </a:rPr>
              <a:t> </a:t>
            </a:r>
            <a:r>
              <a:rPr lang="pt-BR" sz="2000" b="0" strike="noStrike" spc="49">
                <a:solidFill>
                  <a:srgbClr val="000000"/>
                </a:solidFill>
                <a:latin typeface="Calibri"/>
                <a:ea typeface="Calibri"/>
              </a:rPr>
              <a:t> </a:t>
            </a:r>
            <a:r>
              <a:rPr lang="pt-BR" sz="2000" b="0" strike="noStrike" spc="-12">
                <a:solidFill>
                  <a:srgbClr val="000000"/>
                </a:solidFill>
                <a:latin typeface="Calibri"/>
                <a:ea typeface="Calibri"/>
              </a:rPr>
              <a:t>buscam</a:t>
            </a:r>
            <a:r>
              <a:rPr lang="pt-BR" sz="2000" b="0" strike="noStrike" spc="-1">
                <a:solidFill>
                  <a:srgbClr val="000000"/>
                </a:solidFill>
                <a:latin typeface="Calibri"/>
                <a:ea typeface="Calibri"/>
              </a:rPr>
              <a:t> </a:t>
            </a:r>
            <a:r>
              <a:rPr lang="pt-BR" sz="2000" b="0" strike="noStrike" spc="52">
                <a:solidFill>
                  <a:srgbClr val="000000"/>
                </a:solidFill>
                <a:latin typeface="Calibri"/>
                <a:ea typeface="Calibri"/>
              </a:rPr>
              <a:t> </a:t>
            </a:r>
            <a:r>
              <a:rPr lang="pt-BR" sz="2000" b="0" strike="noStrike" spc="-1">
                <a:solidFill>
                  <a:srgbClr val="000000"/>
                </a:solidFill>
                <a:latin typeface="Calibri"/>
                <a:ea typeface="Calibri"/>
              </a:rPr>
              <a:t>o </a:t>
            </a:r>
            <a:r>
              <a:rPr lang="pt-BR" sz="2000" b="0" strike="noStrike" spc="69">
                <a:solidFill>
                  <a:srgbClr val="000000"/>
                </a:solidFill>
                <a:latin typeface="Calibri"/>
                <a:ea typeface="Calibri"/>
              </a:rPr>
              <a:t> </a:t>
            </a:r>
            <a:r>
              <a:rPr lang="pt-BR" sz="2000" b="0" strike="noStrike" spc="-7">
                <a:solidFill>
                  <a:srgbClr val="000000"/>
                </a:solidFill>
                <a:latin typeface="Calibri"/>
                <a:ea typeface="Calibri"/>
              </a:rPr>
              <a:t>mesmo</a:t>
            </a:r>
            <a:r>
              <a:rPr lang="pt-BR" sz="2000" b="0" strike="noStrike" spc="-1">
                <a:solidFill>
                  <a:srgbClr val="000000"/>
                </a:solidFill>
                <a:latin typeface="Calibri"/>
                <a:ea typeface="Calibri"/>
              </a:rPr>
              <a:t> </a:t>
            </a:r>
            <a:r>
              <a:rPr lang="pt-BR" sz="2000" b="0" strike="noStrike" spc="49">
                <a:solidFill>
                  <a:srgbClr val="000000"/>
                </a:solidFill>
                <a:latin typeface="Calibri"/>
                <a:ea typeface="Calibri"/>
              </a:rPr>
              <a:t> </a:t>
            </a:r>
            <a:r>
              <a:rPr lang="pt-BR" sz="2000" b="0" strike="noStrike" spc="-12">
                <a:solidFill>
                  <a:srgbClr val="000000"/>
                </a:solidFill>
                <a:latin typeface="Calibri"/>
                <a:ea typeface="Calibri"/>
              </a:rPr>
              <a:t>objetivo</a:t>
            </a:r>
            <a:r>
              <a:rPr lang="pt-BR" sz="2000" b="0" strike="noStrike" spc="-1">
                <a:solidFill>
                  <a:srgbClr val="000000"/>
                </a:solidFill>
                <a:latin typeface="Calibri"/>
                <a:ea typeface="Calibri"/>
              </a:rPr>
              <a:t> </a:t>
            </a:r>
            <a:r>
              <a:rPr lang="pt-BR" sz="2000" b="0" strike="noStrike" spc="69">
                <a:solidFill>
                  <a:srgbClr val="000000"/>
                </a:solidFill>
                <a:latin typeface="Calibri"/>
                <a:ea typeface="Calibri"/>
              </a:rPr>
              <a:t> </a:t>
            </a:r>
            <a:r>
              <a:rPr lang="pt-BR" sz="2000" b="0" strike="noStrike" spc="4">
                <a:solidFill>
                  <a:srgbClr val="000000"/>
                </a:solidFill>
                <a:latin typeface="Calibri"/>
                <a:ea typeface="Calibri"/>
              </a:rPr>
              <a:t>da</a:t>
            </a:r>
            <a:r>
              <a:rPr lang="pt-BR" sz="2000" b="0" strike="noStrike" spc="259">
                <a:solidFill>
                  <a:srgbClr val="000000"/>
                </a:solidFill>
                <a:latin typeface="Calibri"/>
                <a:ea typeface="Calibri"/>
              </a:rPr>
              <a:t> </a:t>
            </a:r>
            <a:r>
              <a:rPr lang="pt-BR" sz="2000" b="0" strike="noStrike" spc="-7">
                <a:solidFill>
                  <a:srgbClr val="000000"/>
                </a:solidFill>
                <a:latin typeface="Calibri"/>
                <a:ea typeface="Calibri"/>
              </a:rPr>
              <a:t>empresa.</a:t>
            </a:r>
            <a:r>
              <a:rPr lang="pt-BR" sz="2000" b="0" strike="noStrike" spc="-1">
                <a:solidFill>
                  <a:srgbClr val="000000"/>
                </a:solidFill>
                <a:latin typeface="Calibri"/>
                <a:ea typeface="Calibri"/>
              </a:rPr>
              <a:t> </a:t>
            </a:r>
            <a:endParaRPr lang="pt-BR" sz="2000" b="0" strike="noStrike" spc="-1">
              <a:solidFill>
                <a:srgbClr val="000000"/>
              </a:solidFill>
              <a:latin typeface="Calibri"/>
            </a:endParaRPr>
          </a:p>
          <a:p>
            <a:pPr marL="407880" lvl="1" indent="-343080" algn="just">
              <a:lnSpc>
                <a:spcPct val="147000"/>
              </a:lnSpc>
              <a:spcBef>
                <a:spcPts val="760"/>
              </a:spcBef>
              <a:buClr>
                <a:srgbClr val="000000"/>
              </a:buClr>
              <a:buFont typeface="Calibri Light"/>
              <a:buAutoNum type="arabicPeriod"/>
              <a:tabLst>
                <a:tab pos="999360" algn="l"/>
                <a:tab pos="2052360" algn="l"/>
                <a:tab pos="2478960" algn="l"/>
                <a:tab pos="2693520" algn="l"/>
                <a:tab pos="3599280" algn="l"/>
                <a:tab pos="3963600" algn="l"/>
                <a:tab pos="4753080" algn="l"/>
                <a:tab pos="5875200" algn="l"/>
              </a:tabLst>
            </a:pPr>
            <a:r>
              <a:rPr lang="pt-BR" sz="2000" b="1" strike="noStrike" spc="-12">
                <a:solidFill>
                  <a:srgbClr val="000000"/>
                </a:solidFill>
                <a:latin typeface="Calibri"/>
                <a:ea typeface="Calibri"/>
              </a:rPr>
              <a:t>Fornecedores:</a:t>
            </a:r>
            <a:r>
              <a:rPr lang="pt-BR" sz="2000" b="1" strike="noStrike" spc="94">
                <a:solidFill>
                  <a:srgbClr val="000000"/>
                </a:solidFill>
                <a:latin typeface="Calibri"/>
                <a:ea typeface="Calibri"/>
              </a:rPr>
              <a:t> </a:t>
            </a:r>
            <a:r>
              <a:rPr lang="pt-BR" sz="2000" b="0" strike="noStrike" spc="-12">
                <a:solidFill>
                  <a:srgbClr val="000000"/>
                </a:solidFill>
                <a:latin typeface="Calibri"/>
                <a:ea typeface="Calibri"/>
              </a:rPr>
              <a:t>são</a:t>
            </a:r>
            <a:r>
              <a:rPr lang="pt-BR" sz="2000" b="0" strike="noStrike" spc="63">
                <a:solidFill>
                  <a:srgbClr val="000000"/>
                </a:solidFill>
                <a:latin typeface="Calibri"/>
                <a:ea typeface="Calibri"/>
              </a:rPr>
              <a:t> </a:t>
            </a:r>
            <a:r>
              <a:rPr lang="pt-BR" sz="2000" b="0" strike="noStrike" spc="-12">
                <a:solidFill>
                  <a:srgbClr val="000000"/>
                </a:solidFill>
                <a:latin typeface="Calibri"/>
                <a:ea typeface="Calibri"/>
              </a:rPr>
              <a:t>organizações</a:t>
            </a:r>
            <a:r>
              <a:rPr lang="pt-BR" sz="2000" b="0" strike="noStrike" spc="69">
                <a:solidFill>
                  <a:srgbClr val="000000"/>
                </a:solidFill>
                <a:latin typeface="Calibri"/>
                <a:ea typeface="Calibri"/>
              </a:rPr>
              <a:t> </a:t>
            </a:r>
            <a:r>
              <a:rPr lang="pt-BR" sz="2000" b="0" strike="noStrike" spc="-7">
                <a:solidFill>
                  <a:srgbClr val="000000"/>
                </a:solidFill>
                <a:latin typeface="Calibri"/>
                <a:ea typeface="Calibri"/>
              </a:rPr>
              <a:t>que</a:t>
            </a:r>
            <a:r>
              <a:rPr lang="pt-BR" sz="2000" b="0" strike="noStrike" spc="58">
                <a:solidFill>
                  <a:srgbClr val="000000"/>
                </a:solidFill>
                <a:latin typeface="Calibri"/>
                <a:ea typeface="Calibri"/>
              </a:rPr>
              <a:t> </a:t>
            </a:r>
            <a:r>
              <a:rPr lang="pt-BR" sz="2000" b="0" strike="noStrike" spc="-12">
                <a:solidFill>
                  <a:srgbClr val="000000"/>
                </a:solidFill>
                <a:latin typeface="Calibri"/>
                <a:ea typeface="Calibri"/>
              </a:rPr>
              <a:t>fornecem</a:t>
            </a:r>
            <a:r>
              <a:rPr lang="pt-BR" sz="2000" b="0" strike="noStrike" spc="63">
                <a:solidFill>
                  <a:srgbClr val="000000"/>
                </a:solidFill>
                <a:latin typeface="Calibri"/>
                <a:ea typeface="Calibri"/>
              </a:rPr>
              <a:t> </a:t>
            </a:r>
            <a:r>
              <a:rPr lang="pt-BR" sz="2000" b="0" strike="noStrike" spc="-1">
                <a:solidFill>
                  <a:srgbClr val="000000"/>
                </a:solidFill>
                <a:latin typeface="Calibri"/>
                <a:ea typeface="Calibri"/>
              </a:rPr>
              <a:t>os</a:t>
            </a:r>
            <a:r>
              <a:rPr lang="pt-BR" sz="2000" b="0" strike="noStrike" spc="63">
                <a:solidFill>
                  <a:srgbClr val="000000"/>
                </a:solidFill>
                <a:latin typeface="Calibri"/>
                <a:ea typeface="Calibri"/>
              </a:rPr>
              <a:t> </a:t>
            </a:r>
            <a:r>
              <a:rPr lang="pt-BR" sz="2000" b="0" strike="noStrike" spc="-12">
                <a:solidFill>
                  <a:srgbClr val="000000"/>
                </a:solidFill>
                <a:latin typeface="Calibri"/>
                <a:ea typeface="Calibri"/>
              </a:rPr>
              <a:t>recursos</a:t>
            </a:r>
            <a:r>
              <a:rPr lang="pt-BR" sz="2000" b="0" strike="noStrike" spc="58">
                <a:solidFill>
                  <a:srgbClr val="000000"/>
                </a:solidFill>
                <a:latin typeface="Calibri"/>
                <a:ea typeface="Calibri"/>
              </a:rPr>
              <a:t> </a:t>
            </a:r>
            <a:r>
              <a:rPr lang="pt-BR" sz="2000" b="0" strike="noStrike" spc="-7">
                <a:solidFill>
                  <a:srgbClr val="000000"/>
                </a:solidFill>
                <a:latin typeface="Calibri"/>
                <a:ea typeface="Calibri"/>
              </a:rPr>
              <a:t>necessários</a:t>
            </a:r>
            <a:r>
              <a:rPr lang="pt-BR" sz="2000" b="0" strike="noStrike" spc="69">
                <a:solidFill>
                  <a:srgbClr val="000000"/>
                </a:solidFill>
                <a:latin typeface="Calibri"/>
                <a:ea typeface="Calibri"/>
              </a:rPr>
              <a:t> </a:t>
            </a:r>
            <a:r>
              <a:rPr lang="pt-BR" sz="2000" b="0" strike="noStrike" spc="-12">
                <a:solidFill>
                  <a:srgbClr val="000000"/>
                </a:solidFill>
                <a:latin typeface="Calibri"/>
                <a:ea typeface="Calibri"/>
              </a:rPr>
              <a:t>para</a:t>
            </a:r>
            <a:r>
              <a:rPr lang="pt-BR" sz="2000" b="0" strike="noStrike" spc="63">
                <a:solidFill>
                  <a:srgbClr val="000000"/>
                </a:solidFill>
                <a:latin typeface="Calibri"/>
                <a:ea typeface="Calibri"/>
              </a:rPr>
              <a:t> </a:t>
            </a:r>
            <a:r>
              <a:rPr lang="pt-BR" sz="2000" b="0" strike="noStrike" spc="-1">
                <a:solidFill>
                  <a:srgbClr val="000000"/>
                </a:solidFill>
                <a:latin typeface="Calibri"/>
                <a:ea typeface="Calibri"/>
              </a:rPr>
              <a:t>as</a:t>
            </a:r>
            <a:r>
              <a:rPr lang="pt-BR" sz="2000" b="0" strike="noStrike" spc="364">
                <a:solidFill>
                  <a:srgbClr val="000000"/>
                </a:solidFill>
                <a:latin typeface="Calibri"/>
                <a:ea typeface="Calibri"/>
              </a:rPr>
              <a:t> </a:t>
            </a:r>
            <a:r>
              <a:rPr lang="pt-BR" sz="2000" b="0" strike="noStrike" spc="-7">
                <a:solidFill>
                  <a:srgbClr val="000000"/>
                </a:solidFill>
                <a:latin typeface="Calibri"/>
                <a:ea typeface="Calibri"/>
              </a:rPr>
              <a:t>operações</a:t>
            </a:r>
            <a:r>
              <a:rPr lang="pt-BR" sz="2000" b="0" strike="noStrike" spc="-1">
                <a:solidFill>
                  <a:srgbClr val="000000"/>
                </a:solidFill>
                <a:latin typeface="Calibri"/>
                <a:ea typeface="Calibri"/>
              </a:rPr>
              <a:t> </a:t>
            </a:r>
            <a:r>
              <a:rPr lang="pt-BR" sz="2000" b="0" strike="noStrike" spc="94">
                <a:solidFill>
                  <a:srgbClr val="000000"/>
                </a:solidFill>
                <a:latin typeface="Calibri"/>
                <a:ea typeface="Calibri"/>
              </a:rPr>
              <a:t> </a:t>
            </a:r>
            <a:r>
              <a:rPr lang="pt-BR" sz="2000" b="0" strike="noStrike" spc="-1">
                <a:solidFill>
                  <a:srgbClr val="000000"/>
                </a:solidFill>
                <a:latin typeface="Calibri"/>
                <a:ea typeface="Calibri"/>
              </a:rPr>
              <a:t>da </a:t>
            </a:r>
            <a:r>
              <a:rPr lang="pt-BR" sz="2000" b="0" strike="noStrike" spc="94">
                <a:solidFill>
                  <a:srgbClr val="000000"/>
                </a:solidFill>
                <a:latin typeface="Calibri"/>
                <a:ea typeface="Calibri"/>
              </a:rPr>
              <a:t> </a:t>
            </a:r>
            <a:r>
              <a:rPr lang="pt-BR" sz="2000" b="0" strike="noStrike" spc="-7">
                <a:solidFill>
                  <a:srgbClr val="000000"/>
                </a:solidFill>
                <a:latin typeface="Calibri"/>
                <a:ea typeface="Calibri"/>
              </a:rPr>
              <a:t>empresa.</a:t>
            </a:r>
            <a:r>
              <a:rPr lang="pt-BR" sz="2000" b="0" strike="noStrike" spc="-1">
                <a:solidFill>
                  <a:srgbClr val="000000"/>
                </a:solidFill>
                <a:latin typeface="Calibri"/>
                <a:ea typeface="Calibri"/>
              </a:rPr>
              <a:t> </a:t>
            </a:r>
            <a:endParaRPr lang="pt-BR" sz="2000" b="0" strike="noStrike" spc="-1">
              <a:solidFill>
                <a:srgbClr val="000000"/>
              </a:solidFill>
              <a:latin typeface="Calibri"/>
            </a:endParaRPr>
          </a:p>
          <a:p>
            <a:pPr marL="407880" lvl="1" indent="-343080" algn="just">
              <a:lnSpc>
                <a:spcPct val="147000"/>
              </a:lnSpc>
              <a:spcBef>
                <a:spcPts val="760"/>
              </a:spcBef>
              <a:buClr>
                <a:srgbClr val="000000"/>
              </a:buClr>
              <a:buFont typeface="Calibri Light"/>
              <a:buAutoNum type="arabicPeriod"/>
              <a:tabLst>
                <a:tab pos="999360" algn="l"/>
                <a:tab pos="2052360" algn="l"/>
                <a:tab pos="2478960" algn="l"/>
                <a:tab pos="2693520" algn="l"/>
                <a:tab pos="3599280" algn="l"/>
                <a:tab pos="3963600" algn="l"/>
                <a:tab pos="4753080" algn="l"/>
                <a:tab pos="5875200" algn="l"/>
              </a:tabLst>
            </a:pPr>
            <a:r>
              <a:rPr lang="pt-BR" sz="2000" b="1" strike="noStrike" spc="-15">
                <a:solidFill>
                  <a:srgbClr val="000000"/>
                </a:solidFill>
                <a:latin typeface="Calibri"/>
                <a:ea typeface="Calibri"/>
              </a:rPr>
              <a:t>Órgãos</a:t>
            </a:r>
            <a:r>
              <a:rPr lang="pt-BR" sz="2000" b="1" strike="noStrike" spc="24">
                <a:solidFill>
                  <a:srgbClr val="000000"/>
                </a:solidFill>
                <a:latin typeface="Calibri"/>
                <a:ea typeface="Calibri"/>
              </a:rPr>
              <a:t> </a:t>
            </a:r>
            <a:r>
              <a:rPr lang="pt-BR" sz="2000" b="1" strike="noStrike" spc="-15">
                <a:solidFill>
                  <a:srgbClr val="000000"/>
                </a:solidFill>
                <a:latin typeface="Calibri"/>
                <a:ea typeface="Calibri"/>
              </a:rPr>
              <a:t>reguladores:</a:t>
            </a:r>
            <a:r>
              <a:rPr lang="pt-BR" sz="2000" b="1" strike="noStrike" spc="29">
                <a:solidFill>
                  <a:srgbClr val="000000"/>
                </a:solidFill>
                <a:latin typeface="Calibri"/>
                <a:ea typeface="Calibri"/>
              </a:rPr>
              <a:t> </a:t>
            </a:r>
            <a:r>
              <a:rPr lang="pt-BR" sz="2000" b="0" strike="noStrike" spc="-7">
                <a:solidFill>
                  <a:srgbClr val="000000"/>
                </a:solidFill>
                <a:latin typeface="Calibri"/>
                <a:ea typeface="Calibri"/>
              </a:rPr>
              <a:t>estabelecem</a:t>
            </a:r>
            <a:r>
              <a:rPr lang="pt-BR" sz="2000" b="0" strike="noStrike" spc="24">
                <a:solidFill>
                  <a:srgbClr val="000000"/>
                </a:solidFill>
                <a:latin typeface="Calibri"/>
                <a:ea typeface="Calibri"/>
              </a:rPr>
              <a:t> </a:t>
            </a:r>
            <a:r>
              <a:rPr lang="pt-BR" sz="2000" b="0" strike="noStrike" spc="-12">
                <a:solidFill>
                  <a:srgbClr val="000000"/>
                </a:solidFill>
                <a:latin typeface="Calibri"/>
                <a:ea typeface="Calibri"/>
              </a:rPr>
              <a:t>limite</a:t>
            </a:r>
            <a:r>
              <a:rPr lang="pt-BR" sz="2000" b="0" strike="noStrike" spc="18">
                <a:solidFill>
                  <a:srgbClr val="000000"/>
                </a:solidFill>
                <a:latin typeface="Calibri"/>
                <a:ea typeface="Calibri"/>
              </a:rPr>
              <a:t> </a:t>
            </a:r>
            <a:r>
              <a:rPr lang="pt-BR" sz="2000" b="0" strike="noStrike" spc="-12">
                <a:solidFill>
                  <a:srgbClr val="000000"/>
                </a:solidFill>
                <a:latin typeface="Calibri"/>
                <a:ea typeface="Calibri"/>
              </a:rPr>
              <a:t>às</a:t>
            </a:r>
            <a:r>
              <a:rPr lang="pt-BR" sz="2000" b="0" strike="noStrike" spc="9">
                <a:solidFill>
                  <a:srgbClr val="000000"/>
                </a:solidFill>
                <a:latin typeface="Calibri"/>
                <a:ea typeface="Calibri"/>
              </a:rPr>
              <a:t> </a:t>
            </a:r>
            <a:r>
              <a:rPr lang="pt-BR" sz="2000" b="0" strike="noStrike" spc="-15">
                <a:solidFill>
                  <a:srgbClr val="000000"/>
                </a:solidFill>
                <a:latin typeface="Calibri"/>
                <a:ea typeface="Calibri"/>
              </a:rPr>
              <a:t>operações</a:t>
            </a:r>
            <a:r>
              <a:rPr lang="pt-BR" sz="2000" b="0" strike="noStrike" spc="24">
                <a:solidFill>
                  <a:srgbClr val="000000"/>
                </a:solidFill>
                <a:latin typeface="Calibri"/>
                <a:ea typeface="Calibri"/>
              </a:rPr>
              <a:t> </a:t>
            </a:r>
            <a:r>
              <a:rPr lang="pt-BR" sz="2000" b="0" strike="noStrike" spc="-1">
                <a:solidFill>
                  <a:srgbClr val="000000"/>
                </a:solidFill>
                <a:latin typeface="Calibri"/>
                <a:ea typeface="Calibri"/>
              </a:rPr>
              <a:t>da</a:t>
            </a:r>
            <a:r>
              <a:rPr lang="pt-BR" sz="2000" b="0" strike="noStrike" spc="9">
                <a:solidFill>
                  <a:srgbClr val="000000"/>
                </a:solidFill>
                <a:latin typeface="Calibri"/>
                <a:ea typeface="Calibri"/>
              </a:rPr>
              <a:t> </a:t>
            </a:r>
            <a:r>
              <a:rPr lang="pt-BR" sz="2000" b="0" strike="noStrike" spc="-12">
                <a:solidFill>
                  <a:srgbClr val="000000"/>
                </a:solidFill>
                <a:latin typeface="Calibri"/>
                <a:ea typeface="Calibri"/>
              </a:rPr>
              <a:t>organização.</a:t>
            </a:r>
            <a:r>
              <a:rPr lang="pt-BR" sz="2000" b="0" strike="noStrike" spc="38">
                <a:solidFill>
                  <a:srgbClr val="000000"/>
                </a:solidFill>
                <a:latin typeface="Calibri"/>
                <a:ea typeface="Calibri"/>
              </a:rPr>
              <a:t> </a:t>
            </a:r>
            <a:endParaRPr lang="pt-BR" sz="2000" b="0" strike="noStrike" spc="-1">
              <a:solidFill>
                <a:srgbClr val="000000"/>
              </a:solidFill>
              <a:latin typeface="Calibri"/>
            </a:endParaRPr>
          </a:p>
          <a:p>
            <a:pPr marL="407880" lvl="1" indent="-343080" algn="just">
              <a:lnSpc>
                <a:spcPct val="147000"/>
              </a:lnSpc>
              <a:spcBef>
                <a:spcPts val="760"/>
              </a:spcBef>
              <a:buClr>
                <a:srgbClr val="000000"/>
              </a:buClr>
              <a:buFont typeface="Calibri Light"/>
              <a:buAutoNum type="arabicPeriod"/>
              <a:tabLst>
                <a:tab pos="999360" algn="l"/>
                <a:tab pos="2052360" algn="l"/>
                <a:tab pos="2478960" algn="l"/>
                <a:tab pos="2693520" algn="l"/>
                <a:tab pos="3599280" algn="l"/>
                <a:tab pos="3963600" algn="l"/>
                <a:tab pos="4753080" algn="l"/>
                <a:tab pos="5875200" algn="l"/>
              </a:tabLst>
            </a:pPr>
            <a:r>
              <a:rPr lang="pt-BR" sz="2000" b="1" strike="noStrike" spc="-12">
                <a:solidFill>
                  <a:srgbClr val="000000"/>
                </a:solidFill>
                <a:latin typeface="Calibri"/>
                <a:ea typeface="Calibri"/>
              </a:rPr>
              <a:t>Parceiros</a:t>
            </a:r>
            <a:r>
              <a:rPr lang="pt-BR" sz="2000" b="1" strike="noStrike" spc="123">
                <a:solidFill>
                  <a:srgbClr val="000000"/>
                </a:solidFill>
                <a:latin typeface="Calibri"/>
                <a:ea typeface="Calibri"/>
              </a:rPr>
              <a:t> </a:t>
            </a:r>
            <a:r>
              <a:rPr lang="pt-BR" sz="2000" b="1" strike="noStrike" spc="-21">
                <a:solidFill>
                  <a:srgbClr val="000000"/>
                </a:solidFill>
                <a:latin typeface="Calibri"/>
                <a:ea typeface="Calibri"/>
              </a:rPr>
              <a:t>estratégicos:</a:t>
            </a:r>
            <a:r>
              <a:rPr lang="pt-BR" sz="2000" b="1" strike="noStrike" spc="117">
                <a:solidFill>
                  <a:srgbClr val="000000"/>
                </a:solidFill>
                <a:latin typeface="Calibri"/>
                <a:ea typeface="Calibri"/>
              </a:rPr>
              <a:t> </a:t>
            </a:r>
            <a:r>
              <a:rPr lang="pt-BR" sz="2000" b="0" strike="noStrike" spc="-7">
                <a:solidFill>
                  <a:srgbClr val="000000"/>
                </a:solidFill>
                <a:latin typeface="Calibri"/>
                <a:ea typeface="Calibri"/>
              </a:rPr>
              <a:t>empresas</a:t>
            </a:r>
            <a:r>
              <a:rPr lang="pt-BR" sz="2000" b="0" strike="noStrike" spc="97">
                <a:solidFill>
                  <a:srgbClr val="000000"/>
                </a:solidFill>
                <a:latin typeface="Calibri"/>
                <a:ea typeface="Calibri"/>
              </a:rPr>
              <a:t> </a:t>
            </a:r>
            <a:r>
              <a:rPr lang="pt-BR" sz="2000" b="0" strike="noStrike" spc="-7">
                <a:solidFill>
                  <a:srgbClr val="000000"/>
                </a:solidFill>
                <a:latin typeface="Calibri"/>
                <a:ea typeface="Calibri"/>
              </a:rPr>
              <a:t>que</a:t>
            </a:r>
            <a:r>
              <a:rPr lang="pt-BR" sz="2000" b="0" strike="noStrike" spc="103">
                <a:solidFill>
                  <a:srgbClr val="000000"/>
                </a:solidFill>
                <a:latin typeface="Calibri"/>
                <a:ea typeface="Calibri"/>
              </a:rPr>
              <a:t> </a:t>
            </a:r>
            <a:r>
              <a:rPr lang="pt-BR" sz="2000" b="0" strike="noStrike" spc="-12">
                <a:solidFill>
                  <a:srgbClr val="000000"/>
                </a:solidFill>
                <a:latin typeface="Calibri"/>
                <a:ea typeface="Calibri"/>
              </a:rPr>
              <a:t>trabalham</a:t>
            </a:r>
            <a:r>
              <a:rPr lang="pt-BR" sz="2000" b="0" strike="noStrike" spc="117">
                <a:solidFill>
                  <a:srgbClr val="000000"/>
                </a:solidFill>
                <a:latin typeface="Calibri"/>
                <a:ea typeface="Calibri"/>
              </a:rPr>
              <a:t> </a:t>
            </a:r>
            <a:r>
              <a:rPr lang="pt-BR" sz="2000" b="0" strike="noStrike" spc="-12">
                <a:solidFill>
                  <a:srgbClr val="000000"/>
                </a:solidFill>
                <a:latin typeface="Calibri"/>
                <a:ea typeface="Calibri"/>
              </a:rPr>
              <a:t>juntas</a:t>
            </a:r>
            <a:r>
              <a:rPr lang="pt-BR" sz="2000" b="0" strike="noStrike" spc="114">
                <a:solidFill>
                  <a:srgbClr val="000000"/>
                </a:solidFill>
                <a:latin typeface="Calibri"/>
                <a:ea typeface="Calibri"/>
              </a:rPr>
              <a:t> </a:t>
            </a:r>
            <a:r>
              <a:rPr lang="pt-BR" sz="2000" b="0" strike="noStrike" spc="-15">
                <a:solidFill>
                  <a:srgbClr val="000000"/>
                </a:solidFill>
                <a:latin typeface="Calibri"/>
                <a:ea typeface="Calibri"/>
              </a:rPr>
              <a:t>para</a:t>
            </a:r>
            <a:r>
              <a:rPr lang="pt-BR" sz="2000" b="0" strike="noStrike" spc="103">
                <a:solidFill>
                  <a:srgbClr val="000000"/>
                </a:solidFill>
                <a:latin typeface="Calibri"/>
                <a:ea typeface="Calibri"/>
              </a:rPr>
              <a:t> </a:t>
            </a:r>
            <a:r>
              <a:rPr lang="pt-BR" sz="2000" b="0" strike="noStrike" spc="-12">
                <a:solidFill>
                  <a:srgbClr val="000000"/>
                </a:solidFill>
                <a:latin typeface="Calibri"/>
                <a:ea typeface="Calibri"/>
              </a:rPr>
              <a:t>facilitar</a:t>
            </a:r>
            <a:r>
              <a:rPr lang="pt-BR" sz="2000" b="0" strike="noStrike" spc="117">
                <a:solidFill>
                  <a:srgbClr val="000000"/>
                </a:solidFill>
                <a:latin typeface="Calibri"/>
                <a:ea typeface="Calibri"/>
              </a:rPr>
              <a:t> </a:t>
            </a:r>
            <a:r>
              <a:rPr lang="pt-BR" sz="2000" b="0" strike="noStrike" spc="-1">
                <a:solidFill>
                  <a:srgbClr val="000000"/>
                </a:solidFill>
                <a:latin typeface="Calibri"/>
                <a:ea typeface="Calibri"/>
              </a:rPr>
              <a:t>a</a:t>
            </a:r>
            <a:r>
              <a:rPr lang="pt-BR" sz="2000" b="0" strike="noStrike" spc="97">
                <a:solidFill>
                  <a:srgbClr val="000000"/>
                </a:solidFill>
                <a:latin typeface="Calibri"/>
                <a:ea typeface="Calibri"/>
              </a:rPr>
              <a:t> </a:t>
            </a:r>
            <a:r>
              <a:rPr lang="pt-BR" sz="2000" b="0" strike="noStrike" spc="-12">
                <a:solidFill>
                  <a:srgbClr val="000000"/>
                </a:solidFill>
                <a:latin typeface="Calibri"/>
                <a:ea typeface="Calibri"/>
              </a:rPr>
              <a:t>venda,</a:t>
            </a:r>
            <a:r>
              <a:rPr lang="pt-BR" sz="2000" b="0" strike="noStrike" spc="293">
                <a:solidFill>
                  <a:srgbClr val="000000"/>
                </a:solidFill>
                <a:latin typeface="Calibri"/>
                <a:ea typeface="Calibri"/>
              </a:rPr>
              <a:t> </a:t>
            </a:r>
            <a:r>
              <a:rPr lang="pt-BR" sz="2000" b="0" strike="noStrike" spc="-7">
                <a:solidFill>
                  <a:srgbClr val="000000"/>
                </a:solidFill>
                <a:latin typeface="Calibri"/>
                <a:ea typeface="Calibri"/>
              </a:rPr>
              <a:t>distribuição</a:t>
            </a:r>
            <a:r>
              <a:rPr lang="pt-BR" sz="2000" b="0" strike="noStrike" spc="137">
                <a:solidFill>
                  <a:srgbClr val="000000"/>
                </a:solidFill>
                <a:latin typeface="Calibri"/>
                <a:ea typeface="Calibri"/>
              </a:rPr>
              <a:t> </a:t>
            </a:r>
            <a:r>
              <a:rPr lang="pt-BR" sz="2000" b="0" strike="noStrike" spc="-7">
                <a:solidFill>
                  <a:srgbClr val="000000"/>
                </a:solidFill>
                <a:latin typeface="Calibri"/>
                <a:ea typeface="Calibri"/>
              </a:rPr>
              <a:t>ou</a:t>
            </a:r>
            <a:r>
              <a:rPr lang="pt-BR" sz="2000" b="0" strike="noStrike" spc="137">
                <a:solidFill>
                  <a:srgbClr val="000000"/>
                </a:solidFill>
                <a:latin typeface="Calibri"/>
                <a:ea typeface="Calibri"/>
              </a:rPr>
              <a:t> </a:t>
            </a:r>
            <a:r>
              <a:rPr lang="pt-BR" sz="2000" b="0" strike="noStrike" spc="-12">
                <a:solidFill>
                  <a:srgbClr val="000000"/>
                </a:solidFill>
                <a:latin typeface="Calibri"/>
                <a:ea typeface="Calibri"/>
              </a:rPr>
              <a:t>divulgação</a:t>
            </a:r>
            <a:r>
              <a:rPr lang="pt-BR" sz="2000" b="0" strike="noStrike" spc="154">
                <a:solidFill>
                  <a:srgbClr val="000000"/>
                </a:solidFill>
                <a:latin typeface="Calibri"/>
                <a:ea typeface="Calibri"/>
              </a:rPr>
              <a:t> </a:t>
            </a:r>
            <a:r>
              <a:rPr lang="pt-BR" sz="2000" b="0" strike="noStrike" spc="-7">
                <a:solidFill>
                  <a:srgbClr val="000000"/>
                </a:solidFill>
                <a:latin typeface="Calibri"/>
                <a:ea typeface="Calibri"/>
              </a:rPr>
              <a:t>dos</a:t>
            </a:r>
            <a:r>
              <a:rPr lang="pt-BR" sz="2000" b="0" strike="noStrike" spc="123">
                <a:solidFill>
                  <a:srgbClr val="000000"/>
                </a:solidFill>
                <a:latin typeface="Calibri"/>
                <a:ea typeface="Calibri"/>
              </a:rPr>
              <a:t> </a:t>
            </a:r>
            <a:r>
              <a:rPr lang="pt-BR" sz="2000" b="0" strike="noStrike" spc="-12">
                <a:solidFill>
                  <a:srgbClr val="000000"/>
                </a:solidFill>
                <a:latin typeface="Calibri"/>
                <a:ea typeface="Calibri"/>
              </a:rPr>
              <a:t>produtos</a:t>
            </a:r>
            <a:r>
              <a:rPr lang="pt-BR" sz="2000" b="0" strike="noStrike" spc="123">
                <a:solidFill>
                  <a:srgbClr val="000000"/>
                </a:solidFill>
                <a:latin typeface="Calibri"/>
                <a:ea typeface="Calibri"/>
              </a:rPr>
              <a:t> </a:t>
            </a:r>
            <a:r>
              <a:rPr lang="pt-BR" sz="2000" b="0" strike="noStrike" spc="-1">
                <a:solidFill>
                  <a:srgbClr val="000000"/>
                </a:solidFill>
                <a:latin typeface="Calibri"/>
                <a:ea typeface="Calibri"/>
              </a:rPr>
              <a:t>e</a:t>
            </a:r>
            <a:r>
              <a:rPr lang="pt-BR" sz="2000" b="0" strike="noStrike" spc="148">
                <a:solidFill>
                  <a:srgbClr val="000000"/>
                </a:solidFill>
                <a:latin typeface="Calibri"/>
                <a:ea typeface="Calibri"/>
              </a:rPr>
              <a:t> </a:t>
            </a:r>
            <a:r>
              <a:rPr lang="pt-BR" sz="2000" b="0" strike="noStrike" spc="-12">
                <a:solidFill>
                  <a:srgbClr val="000000"/>
                </a:solidFill>
                <a:latin typeface="Calibri"/>
                <a:ea typeface="Calibri"/>
              </a:rPr>
              <a:t>serviços</a:t>
            </a:r>
            <a:r>
              <a:rPr lang="pt-BR" sz="2000" b="0" strike="noStrike" spc="154">
                <a:solidFill>
                  <a:srgbClr val="000000"/>
                </a:solidFill>
                <a:latin typeface="Calibri"/>
                <a:ea typeface="Calibri"/>
              </a:rPr>
              <a:t> </a:t>
            </a:r>
            <a:r>
              <a:rPr lang="pt-BR" sz="2000" b="0" strike="noStrike" spc="-7">
                <a:solidFill>
                  <a:srgbClr val="000000"/>
                </a:solidFill>
                <a:latin typeface="Calibri"/>
                <a:ea typeface="Calibri"/>
              </a:rPr>
              <a:t>de</a:t>
            </a:r>
            <a:r>
              <a:rPr lang="pt-BR" sz="2000" b="0" strike="noStrike" spc="143">
                <a:solidFill>
                  <a:srgbClr val="000000"/>
                </a:solidFill>
                <a:latin typeface="Calibri"/>
                <a:ea typeface="Calibri"/>
              </a:rPr>
              <a:t> </a:t>
            </a:r>
            <a:r>
              <a:rPr lang="pt-BR" sz="2000" b="0" strike="noStrike" spc="-12">
                <a:solidFill>
                  <a:srgbClr val="000000"/>
                </a:solidFill>
                <a:latin typeface="Calibri"/>
                <a:ea typeface="Calibri"/>
              </a:rPr>
              <a:t>ambas.</a:t>
            </a:r>
            <a:endParaRPr lang="pt-BR" sz="2000" b="0" strike="noStrike" spc="-1">
              <a:solidFill>
                <a:srgbClr val="000000"/>
              </a:solidFill>
              <a:latin typeface="Calibri"/>
            </a:endParaRPr>
          </a:p>
          <a:p>
            <a:pPr marL="407880" lvl="1" indent="-343080" algn="just">
              <a:lnSpc>
                <a:spcPct val="147000"/>
              </a:lnSpc>
              <a:spcBef>
                <a:spcPts val="760"/>
              </a:spcBef>
              <a:buClr>
                <a:srgbClr val="000000"/>
              </a:buClr>
              <a:buFont typeface="Calibri Light"/>
              <a:buAutoNum type="arabicPeriod"/>
              <a:tabLst>
                <a:tab pos="999360" algn="l"/>
                <a:tab pos="2052360" algn="l"/>
                <a:tab pos="2478960" algn="l"/>
                <a:tab pos="2693520" algn="l"/>
                <a:tab pos="3599280" algn="l"/>
                <a:tab pos="3963600" algn="l"/>
                <a:tab pos="4753080" algn="l"/>
                <a:tab pos="5875200" algn="l"/>
              </a:tabLst>
            </a:pPr>
            <a:r>
              <a:rPr lang="pt-BR" sz="2000" b="1" strike="noStrike" spc="-15">
                <a:solidFill>
                  <a:srgbClr val="000000"/>
                </a:solidFill>
                <a:latin typeface="Calibri"/>
                <a:ea typeface="Calibri"/>
              </a:rPr>
              <a:t>Distribuidores</a:t>
            </a:r>
            <a:r>
              <a:rPr lang="pt-BR" sz="2000" b="1" strike="noStrike" spc="-1">
                <a:solidFill>
                  <a:srgbClr val="000000"/>
                </a:solidFill>
                <a:latin typeface="Calibri"/>
                <a:ea typeface="Calibri"/>
              </a:rPr>
              <a:t> </a:t>
            </a:r>
            <a:r>
              <a:rPr lang="pt-BR" sz="2000" b="1" strike="noStrike" spc="188">
                <a:solidFill>
                  <a:srgbClr val="000000"/>
                </a:solidFill>
                <a:latin typeface="Calibri"/>
                <a:ea typeface="Calibri"/>
              </a:rPr>
              <a:t> </a:t>
            </a:r>
            <a:r>
              <a:rPr lang="pt-BR" sz="2000" b="1" strike="noStrike" spc="-1">
                <a:solidFill>
                  <a:srgbClr val="000000"/>
                </a:solidFill>
                <a:latin typeface="Calibri"/>
                <a:ea typeface="Calibri"/>
              </a:rPr>
              <a:t>e </a:t>
            </a:r>
            <a:r>
              <a:rPr lang="pt-BR" sz="2000" b="1" strike="noStrike" spc="182">
                <a:solidFill>
                  <a:srgbClr val="000000"/>
                </a:solidFill>
                <a:latin typeface="Calibri"/>
                <a:ea typeface="Calibri"/>
              </a:rPr>
              <a:t> </a:t>
            </a:r>
            <a:r>
              <a:rPr lang="pt-BR" sz="2000" b="1" strike="noStrike" spc="-1">
                <a:solidFill>
                  <a:srgbClr val="000000"/>
                </a:solidFill>
                <a:latin typeface="Calibri"/>
                <a:ea typeface="Calibri"/>
              </a:rPr>
              <a:t>concessionários: </a:t>
            </a:r>
            <a:r>
              <a:rPr lang="pt-BR" sz="2000" b="1" strike="noStrike" spc="222">
                <a:solidFill>
                  <a:srgbClr val="000000"/>
                </a:solidFill>
                <a:latin typeface="Calibri"/>
                <a:ea typeface="Calibri"/>
              </a:rPr>
              <a:t> </a:t>
            </a:r>
            <a:r>
              <a:rPr lang="pt-BR" sz="2000" b="0" strike="noStrike" spc="-1">
                <a:solidFill>
                  <a:srgbClr val="000000"/>
                </a:solidFill>
                <a:latin typeface="Calibri"/>
                <a:ea typeface="Calibri"/>
              </a:rPr>
              <a:t>A </a:t>
            </a:r>
            <a:r>
              <a:rPr lang="pt-BR" sz="2000" b="0" strike="noStrike" spc="182">
                <a:solidFill>
                  <a:srgbClr val="000000"/>
                </a:solidFill>
                <a:latin typeface="Calibri"/>
                <a:ea typeface="Calibri"/>
              </a:rPr>
              <a:t> </a:t>
            </a:r>
            <a:r>
              <a:rPr lang="pt-BR" sz="2000" b="0" strike="noStrike" spc="-7">
                <a:solidFill>
                  <a:srgbClr val="000000"/>
                </a:solidFill>
                <a:latin typeface="Calibri"/>
                <a:ea typeface="Calibri"/>
              </a:rPr>
              <a:t>busca</a:t>
            </a:r>
            <a:r>
              <a:rPr lang="pt-BR" sz="2000" b="0" strike="noStrike" spc="-1">
                <a:solidFill>
                  <a:srgbClr val="000000"/>
                </a:solidFill>
                <a:latin typeface="Calibri"/>
                <a:ea typeface="Calibri"/>
              </a:rPr>
              <a:t> </a:t>
            </a:r>
            <a:r>
              <a:rPr lang="pt-BR" sz="2000" b="0" strike="noStrike" spc="180">
                <a:solidFill>
                  <a:srgbClr val="000000"/>
                </a:solidFill>
                <a:latin typeface="Calibri"/>
                <a:ea typeface="Calibri"/>
              </a:rPr>
              <a:t> </a:t>
            </a:r>
            <a:r>
              <a:rPr lang="pt-BR" sz="2000" b="0" strike="noStrike" spc="-1">
                <a:solidFill>
                  <a:srgbClr val="000000"/>
                </a:solidFill>
                <a:latin typeface="Calibri"/>
                <a:ea typeface="Calibri"/>
              </a:rPr>
              <a:t>da </a:t>
            </a:r>
            <a:r>
              <a:rPr lang="pt-BR" sz="2000" b="0" strike="noStrike" spc="182">
                <a:solidFill>
                  <a:srgbClr val="000000"/>
                </a:solidFill>
                <a:latin typeface="Calibri"/>
                <a:ea typeface="Calibri"/>
              </a:rPr>
              <a:t> </a:t>
            </a:r>
            <a:r>
              <a:rPr lang="pt-BR" sz="2000" b="0" strike="noStrike" spc="-7">
                <a:solidFill>
                  <a:srgbClr val="000000"/>
                </a:solidFill>
                <a:latin typeface="Calibri"/>
                <a:ea typeface="Calibri"/>
              </a:rPr>
              <a:t>qualidade</a:t>
            </a:r>
            <a:r>
              <a:rPr lang="pt-BR" sz="2000" b="0" strike="noStrike" spc="-1">
                <a:solidFill>
                  <a:srgbClr val="000000"/>
                </a:solidFill>
                <a:latin typeface="Calibri"/>
                <a:ea typeface="Calibri"/>
              </a:rPr>
              <a:t> </a:t>
            </a:r>
            <a:r>
              <a:rPr lang="pt-BR" sz="2000" b="0" strike="noStrike" spc="180">
                <a:solidFill>
                  <a:srgbClr val="000000"/>
                </a:solidFill>
                <a:latin typeface="Calibri"/>
                <a:ea typeface="Calibri"/>
              </a:rPr>
              <a:t> </a:t>
            </a:r>
            <a:r>
              <a:rPr lang="pt-BR" sz="2000" b="0" strike="noStrike" spc="-12">
                <a:solidFill>
                  <a:srgbClr val="000000"/>
                </a:solidFill>
                <a:latin typeface="Calibri"/>
                <a:ea typeface="Calibri"/>
              </a:rPr>
              <a:t>total</a:t>
            </a:r>
            <a:r>
              <a:rPr lang="pt-BR" sz="2000" b="0" strike="noStrike" spc="-1">
                <a:solidFill>
                  <a:srgbClr val="000000"/>
                </a:solidFill>
                <a:latin typeface="Calibri"/>
                <a:ea typeface="Calibri"/>
              </a:rPr>
              <a:t> </a:t>
            </a:r>
            <a:r>
              <a:rPr lang="pt-BR" sz="2000" b="0" strike="noStrike" spc="182">
                <a:solidFill>
                  <a:srgbClr val="000000"/>
                </a:solidFill>
                <a:latin typeface="Calibri"/>
                <a:ea typeface="Calibri"/>
              </a:rPr>
              <a:t> </a:t>
            </a:r>
            <a:r>
              <a:rPr lang="pt-BR" sz="2000" b="0" strike="noStrike" spc="-12">
                <a:solidFill>
                  <a:srgbClr val="000000"/>
                </a:solidFill>
                <a:latin typeface="Calibri"/>
                <a:ea typeface="Calibri"/>
              </a:rPr>
              <a:t>coloca</a:t>
            </a:r>
            <a:r>
              <a:rPr lang="pt-BR" sz="2000" b="0" strike="noStrike" spc="-1">
                <a:solidFill>
                  <a:srgbClr val="000000"/>
                </a:solidFill>
                <a:latin typeface="Calibri"/>
                <a:ea typeface="Calibri"/>
              </a:rPr>
              <a:t> </a:t>
            </a:r>
            <a:r>
              <a:rPr lang="pt-BR" sz="2000" b="0" strike="noStrike" spc="182">
                <a:solidFill>
                  <a:srgbClr val="000000"/>
                </a:solidFill>
                <a:latin typeface="Calibri"/>
                <a:ea typeface="Calibri"/>
              </a:rPr>
              <a:t> </a:t>
            </a:r>
            <a:r>
              <a:rPr lang="pt-BR" sz="2000" b="0" strike="noStrike" spc="-1">
                <a:solidFill>
                  <a:srgbClr val="000000"/>
                </a:solidFill>
                <a:latin typeface="Calibri"/>
                <a:ea typeface="Calibri"/>
              </a:rPr>
              <a:t>os</a:t>
            </a:r>
            <a:r>
              <a:rPr lang="pt-BR" sz="2000" b="0" strike="noStrike" spc="253">
                <a:solidFill>
                  <a:srgbClr val="000000"/>
                </a:solidFill>
                <a:latin typeface="Calibri"/>
                <a:ea typeface="Calibri"/>
              </a:rPr>
              <a:t> </a:t>
            </a:r>
            <a:r>
              <a:rPr lang="pt-BR" sz="2000" b="0" strike="noStrike" spc="-7">
                <a:solidFill>
                  <a:srgbClr val="000000"/>
                </a:solidFill>
                <a:latin typeface="Calibri"/>
                <a:ea typeface="Calibri"/>
              </a:rPr>
              <a:t>distribuidores</a:t>
            </a:r>
            <a:r>
              <a:rPr lang="pt-BR" sz="2000" b="0" strike="noStrike" spc="-1">
                <a:solidFill>
                  <a:srgbClr val="000000"/>
                </a:solidFill>
                <a:latin typeface="Calibri"/>
                <a:ea typeface="Calibri"/>
              </a:rPr>
              <a:t>  </a:t>
            </a:r>
            <a:r>
              <a:rPr lang="pt-BR" sz="2000" b="0" strike="noStrike" spc="143">
                <a:solidFill>
                  <a:srgbClr val="000000"/>
                </a:solidFill>
                <a:latin typeface="Calibri"/>
                <a:ea typeface="Calibri"/>
              </a:rPr>
              <a:t> </a:t>
            </a:r>
            <a:r>
              <a:rPr lang="pt-BR" sz="2000" b="0" strike="noStrike" spc="-1">
                <a:solidFill>
                  <a:srgbClr val="000000"/>
                </a:solidFill>
                <a:latin typeface="Calibri"/>
                <a:ea typeface="Calibri"/>
              </a:rPr>
              <a:t>e  </a:t>
            </a:r>
            <a:r>
              <a:rPr lang="pt-BR" sz="2000" b="0" strike="noStrike" spc="143">
                <a:solidFill>
                  <a:srgbClr val="000000"/>
                </a:solidFill>
                <a:latin typeface="Calibri"/>
                <a:ea typeface="Calibri"/>
              </a:rPr>
              <a:t> </a:t>
            </a:r>
            <a:r>
              <a:rPr lang="pt-BR" sz="2000" b="0" strike="noStrike" spc="-7">
                <a:solidFill>
                  <a:srgbClr val="000000"/>
                </a:solidFill>
                <a:latin typeface="Calibri"/>
                <a:ea typeface="Calibri"/>
              </a:rPr>
              <a:t>concessionários</a:t>
            </a:r>
            <a:r>
              <a:rPr lang="pt-BR" sz="2000" b="0" strike="noStrike" spc="-1">
                <a:solidFill>
                  <a:srgbClr val="000000"/>
                </a:solidFill>
                <a:latin typeface="Calibri"/>
                <a:ea typeface="Calibri"/>
              </a:rPr>
              <a:t>  </a:t>
            </a:r>
            <a:r>
              <a:rPr lang="pt-BR" sz="2000" b="0" strike="noStrike" spc="128">
                <a:solidFill>
                  <a:srgbClr val="000000"/>
                </a:solidFill>
                <a:latin typeface="Calibri"/>
                <a:ea typeface="Calibri"/>
              </a:rPr>
              <a:t> </a:t>
            </a:r>
            <a:r>
              <a:rPr lang="pt-BR" sz="2000" b="0" strike="noStrike" spc="-12">
                <a:solidFill>
                  <a:srgbClr val="000000"/>
                </a:solidFill>
                <a:latin typeface="Calibri"/>
                <a:ea typeface="Calibri"/>
              </a:rPr>
              <a:t>como</a:t>
            </a:r>
            <a:r>
              <a:rPr lang="pt-BR" sz="2000" b="0" strike="noStrike" spc="-1">
                <a:solidFill>
                  <a:srgbClr val="000000"/>
                </a:solidFill>
                <a:latin typeface="Calibri"/>
                <a:ea typeface="Calibri"/>
              </a:rPr>
              <a:t>  </a:t>
            </a:r>
            <a:r>
              <a:rPr lang="pt-BR" sz="2000" b="0" strike="noStrike" spc="143">
                <a:solidFill>
                  <a:srgbClr val="000000"/>
                </a:solidFill>
                <a:latin typeface="Calibri"/>
                <a:ea typeface="Calibri"/>
              </a:rPr>
              <a:t> </a:t>
            </a:r>
            <a:r>
              <a:rPr lang="pt-BR" sz="2000" b="0" strike="noStrike" spc="-15">
                <a:solidFill>
                  <a:srgbClr val="000000"/>
                </a:solidFill>
                <a:latin typeface="Calibri"/>
                <a:ea typeface="Calibri"/>
              </a:rPr>
              <a:t>integrantes</a:t>
            </a:r>
            <a:r>
              <a:rPr lang="pt-BR" sz="2000" b="0" strike="noStrike" spc="-1">
                <a:solidFill>
                  <a:srgbClr val="000000"/>
                </a:solidFill>
                <a:latin typeface="Calibri"/>
                <a:ea typeface="Calibri"/>
              </a:rPr>
              <a:t>  </a:t>
            </a:r>
            <a:r>
              <a:rPr lang="pt-BR" sz="2000" b="0" strike="noStrike" spc="143">
                <a:solidFill>
                  <a:srgbClr val="000000"/>
                </a:solidFill>
                <a:latin typeface="Calibri"/>
                <a:ea typeface="Calibri"/>
              </a:rPr>
              <a:t> </a:t>
            </a:r>
            <a:r>
              <a:rPr lang="pt-BR" sz="2000" b="0" strike="noStrike" spc="-15">
                <a:solidFill>
                  <a:srgbClr val="000000"/>
                </a:solidFill>
                <a:latin typeface="Calibri"/>
                <a:ea typeface="Calibri"/>
              </a:rPr>
              <a:t>externos</a:t>
            </a:r>
            <a:r>
              <a:rPr lang="pt-BR" sz="2000" b="0" strike="noStrike" spc="-1">
                <a:solidFill>
                  <a:srgbClr val="000000"/>
                </a:solidFill>
                <a:latin typeface="Calibri"/>
                <a:ea typeface="Calibri"/>
              </a:rPr>
              <a:t>  </a:t>
            </a:r>
            <a:r>
              <a:rPr lang="pt-BR" sz="2000" b="0" strike="noStrike" spc="123">
                <a:solidFill>
                  <a:srgbClr val="000000"/>
                </a:solidFill>
                <a:latin typeface="Calibri"/>
                <a:ea typeface="Calibri"/>
              </a:rPr>
              <a:t> </a:t>
            </a:r>
            <a:r>
              <a:rPr lang="pt-BR" sz="2000" b="0" strike="noStrike" spc="-1">
                <a:solidFill>
                  <a:srgbClr val="000000"/>
                </a:solidFill>
                <a:latin typeface="Calibri"/>
                <a:ea typeface="Calibri"/>
              </a:rPr>
              <a:t>do  </a:t>
            </a:r>
            <a:r>
              <a:rPr lang="pt-BR" sz="2000" b="0" strike="noStrike" spc="143">
                <a:solidFill>
                  <a:srgbClr val="000000"/>
                </a:solidFill>
                <a:latin typeface="Calibri"/>
                <a:ea typeface="Calibri"/>
              </a:rPr>
              <a:t> </a:t>
            </a:r>
            <a:r>
              <a:rPr lang="pt-BR" sz="2000" b="0" strike="noStrike" spc="-12">
                <a:solidFill>
                  <a:srgbClr val="000000"/>
                </a:solidFill>
                <a:latin typeface="Calibri"/>
                <a:ea typeface="Calibri"/>
              </a:rPr>
              <a:t>sistema</a:t>
            </a:r>
            <a:r>
              <a:rPr lang="pt-BR" sz="2000" b="0" strike="noStrike" spc="233">
                <a:solidFill>
                  <a:srgbClr val="000000"/>
                </a:solidFill>
                <a:latin typeface="Calibri"/>
                <a:ea typeface="Calibri"/>
              </a:rPr>
              <a:t> </a:t>
            </a:r>
            <a:r>
              <a:rPr lang="pt-BR" sz="2000" b="0" strike="noStrike" spc="-7">
                <a:solidFill>
                  <a:srgbClr val="000000"/>
                </a:solidFill>
                <a:latin typeface="Calibri"/>
                <a:ea typeface="Calibri"/>
              </a:rPr>
              <a:t>organizacional.</a:t>
            </a:r>
            <a:r>
              <a:rPr lang="pt-BR" sz="2000" b="0" strike="noStrike" spc="182">
                <a:solidFill>
                  <a:srgbClr val="000000"/>
                </a:solidFill>
                <a:latin typeface="Calibri"/>
                <a:ea typeface="Calibri"/>
              </a:rPr>
              <a:t> </a:t>
            </a:r>
            <a:endParaRPr lang="pt-BR" sz="2000" b="0" strike="noStrike" spc="-1">
              <a:solidFill>
                <a:srgbClr val="000000"/>
              </a:solidFill>
              <a:latin typeface="Calibri"/>
            </a:endParaRPr>
          </a:p>
          <a:p>
            <a:pPr marL="407880" lvl="1" indent="-343080" algn="just">
              <a:lnSpc>
                <a:spcPct val="147000"/>
              </a:lnSpc>
              <a:spcBef>
                <a:spcPts val="760"/>
              </a:spcBef>
              <a:buClr>
                <a:srgbClr val="000000"/>
              </a:buClr>
              <a:buFont typeface="Calibri Light"/>
              <a:buAutoNum type="arabicPeriod"/>
              <a:tabLst>
                <a:tab pos="999360" algn="l"/>
                <a:tab pos="2052360" algn="l"/>
                <a:tab pos="2478960" algn="l"/>
                <a:tab pos="2693520" algn="l"/>
                <a:tab pos="3599280" algn="l"/>
                <a:tab pos="3963600" algn="l"/>
                <a:tab pos="4753080" algn="l"/>
                <a:tab pos="5875200" algn="l"/>
              </a:tabLst>
            </a:pPr>
            <a:r>
              <a:rPr lang="pt-BR" sz="2000" b="1" strike="noStrike" spc="-15">
                <a:solidFill>
                  <a:srgbClr val="000000"/>
                </a:solidFill>
                <a:latin typeface="Calibri"/>
                <a:ea typeface="Calibri"/>
              </a:rPr>
              <a:t>Sindicatos</a:t>
            </a:r>
            <a:r>
              <a:rPr lang="pt-BR" sz="2000" b="1" strike="noStrike" spc="24">
                <a:solidFill>
                  <a:srgbClr val="000000"/>
                </a:solidFill>
                <a:latin typeface="Calibri"/>
                <a:ea typeface="Calibri"/>
              </a:rPr>
              <a:t> </a:t>
            </a:r>
            <a:r>
              <a:rPr lang="pt-BR" sz="2000" b="1" strike="noStrike" spc="-1">
                <a:solidFill>
                  <a:srgbClr val="000000"/>
                </a:solidFill>
                <a:latin typeface="Calibri"/>
                <a:ea typeface="Calibri"/>
              </a:rPr>
              <a:t>de</a:t>
            </a:r>
            <a:r>
              <a:rPr lang="pt-BR" sz="2000" b="1" strike="noStrike" spc="4">
                <a:solidFill>
                  <a:srgbClr val="000000"/>
                </a:solidFill>
                <a:latin typeface="Calibri"/>
                <a:ea typeface="Calibri"/>
              </a:rPr>
              <a:t> </a:t>
            </a:r>
            <a:r>
              <a:rPr lang="pt-BR" sz="2000" b="1" strike="noStrike" spc="-15">
                <a:solidFill>
                  <a:srgbClr val="000000"/>
                </a:solidFill>
                <a:latin typeface="Calibri"/>
                <a:ea typeface="Calibri"/>
              </a:rPr>
              <a:t>empregados:</a:t>
            </a:r>
            <a:r>
              <a:rPr lang="pt-BR" sz="2000" b="1" strike="noStrike" spc="18">
                <a:solidFill>
                  <a:srgbClr val="000000"/>
                </a:solidFill>
                <a:latin typeface="Calibri"/>
                <a:ea typeface="Calibri"/>
              </a:rPr>
              <a:t> </a:t>
            </a:r>
            <a:r>
              <a:rPr lang="pt-BR" sz="2000" b="0" strike="noStrike" spc="-15">
                <a:solidFill>
                  <a:srgbClr val="000000"/>
                </a:solidFill>
                <a:latin typeface="Calibri"/>
                <a:ea typeface="Calibri"/>
              </a:rPr>
              <a:t>“Manter</a:t>
            </a:r>
            <a:r>
              <a:rPr lang="pt-BR" sz="2000" b="0" strike="noStrike" spc="313">
                <a:solidFill>
                  <a:srgbClr val="000000"/>
                </a:solidFill>
                <a:latin typeface="Calibri"/>
                <a:ea typeface="Calibri"/>
              </a:rPr>
              <a:t> </a:t>
            </a:r>
            <a:r>
              <a:rPr lang="pt-BR" sz="2000" b="0" strike="noStrike" spc="-7">
                <a:solidFill>
                  <a:srgbClr val="000000"/>
                </a:solidFill>
                <a:latin typeface="Calibri"/>
                <a:ea typeface="Calibri"/>
              </a:rPr>
              <a:t>boas</a:t>
            </a:r>
            <a:r>
              <a:rPr lang="pt-BR" sz="2000" b="0" strike="noStrike" spc="-1">
                <a:solidFill>
                  <a:srgbClr val="000000"/>
                </a:solidFill>
                <a:latin typeface="Calibri"/>
                <a:ea typeface="Calibri"/>
              </a:rPr>
              <a:t> </a:t>
            </a:r>
            <a:r>
              <a:rPr lang="pt-BR" sz="2000" b="0" strike="noStrike" spc="43">
                <a:solidFill>
                  <a:srgbClr val="000000"/>
                </a:solidFill>
                <a:latin typeface="Calibri"/>
                <a:ea typeface="Calibri"/>
              </a:rPr>
              <a:t> </a:t>
            </a:r>
            <a:r>
              <a:rPr lang="pt-BR" sz="2000" b="0" strike="noStrike" spc="-7">
                <a:solidFill>
                  <a:srgbClr val="000000"/>
                </a:solidFill>
                <a:latin typeface="Calibri"/>
                <a:ea typeface="Calibri"/>
              </a:rPr>
              <a:t>relações</a:t>
            </a:r>
            <a:r>
              <a:rPr lang="pt-BR" sz="2000" b="0" strike="noStrike" spc="-1">
                <a:solidFill>
                  <a:srgbClr val="000000"/>
                </a:solidFill>
                <a:latin typeface="Calibri"/>
                <a:ea typeface="Calibri"/>
              </a:rPr>
              <a:t> </a:t>
            </a:r>
            <a:r>
              <a:rPr lang="pt-BR" sz="2000" b="0" strike="noStrike" spc="58">
                <a:solidFill>
                  <a:srgbClr val="000000"/>
                </a:solidFill>
                <a:latin typeface="Calibri"/>
                <a:ea typeface="Calibri"/>
              </a:rPr>
              <a:t> </a:t>
            </a:r>
            <a:r>
              <a:rPr lang="pt-BR" sz="2000" b="0" strike="noStrike" spc="-15">
                <a:solidFill>
                  <a:srgbClr val="000000"/>
                </a:solidFill>
                <a:latin typeface="Calibri"/>
                <a:ea typeface="Calibri"/>
              </a:rPr>
              <a:t>com</a:t>
            </a:r>
            <a:r>
              <a:rPr lang="pt-BR" sz="2000" b="0" strike="noStrike" spc="-1">
                <a:solidFill>
                  <a:srgbClr val="000000"/>
                </a:solidFill>
                <a:latin typeface="Calibri"/>
                <a:ea typeface="Calibri"/>
              </a:rPr>
              <a:t> </a:t>
            </a:r>
            <a:r>
              <a:rPr lang="pt-BR" sz="2000" b="0" strike="noStrike" spc="49">
                <a:solidFill>
                  <a:srgbClr val="000000"/>
                </a:solidFill>
                <a:latin typeface="Calibri"/>
                <a:ea typeface="Calibri"/>
              </a:rPr>
              <a:t> </a:t>
            </a:r>
            <a:r>
              <a:rPr lang="pt-BR" sz="2000" b="0" strike="noStrike" spc="-1">
                <a:solidFill>
                  <a:srgbClr val="000000"/>
                </a:solidFill>
                <a:latin typeface="Calibri"/>
                <a:ea typeface="Calibri"/>
              </a:rPr>
              <a:t>os </a:t>
            </a:r>
            <a:r>
              <a:rPr lang="pt-BR" sz="2000" b="0" strike="noStrike" spc="43">
                <a:solidFill>
                  <a:srgbClr val="000000"/>
                </a:solidFill>
                <a:latin typeface="Calibri"/>
                <a:ea typeface="Calibri"/>
              </a:rPr>
              <a:t> </a:t>
            </a:r>
            <a:r>
              <a:rPr lang="pt-BR" sz="2000" b="0" strike="noStrike" spc="-12">
                <a:solidFill>
                  <a:srgbClr val="000000"/>
                </a:solidFill>
                <a:latin typeface="Calibri"/>
                <a:ea typeface="Calibri"/>
              </a:rPr>
              <a:t>sindicatos</a:t>
            </a:r>
            <a:r>
              <a:rPr lang="pt-BR" sz="2000" b="0" strike="noStrike" spc="-1">
                <a:solidFill>
                  <a:srgbClr val="000000"/>
                </a:solidFill>
                <a:latin typeface="Calibri"/>
                <a:ea typeface="Calibri"/>
              </a:rPr>
              <a:t> </a:t>
            </a:r>
            <a:r>
              <a:rPr lang="pt-BR" sz="2000" b="0" strike="noStrike" spc="43">
                <a:solidFill>
                  <a:srgbClr val="000000"/>
                </a:solidFill>
                <a:latin typeface="Calibri"/>
                <a:ea typeface="Calibri"/>
              </a:rPr>
              <a:t> </a:t>
            </a:r>
            <a:r>
              <a:rPr lang="pt-BR" sz="2000" b="0" strike="noStrike" spc="-1">
                <a:solidFill>
                  <a:srgbClr val="000000"/>
                </a:solidFill>
                <a:latin typeface="Calibri"/>
                <a:ea typeface="Calibri"/>
              </a:rPr>
              <a:t>é </a:t>
            </a:r>
            <a:r>
              <a:rPr lang="pt-BR" sz="2000" b="0" strike="noStrike" spc="58">
                <a:solidFill>
                  <a:srgbClr val="000000"/>
                </a:solidFill>
                <a:latin typeface="Calibri"/>
                <a:ea typeface="Calibri"/>
              </a:rPr>
              <a:t> </a:t>
            </a:r>
            <a:r>
              <a:rPr lang="pt-BR" sz="2000" b="0" strike="noStrike" spc="-1">
                <a:solidFill>
                  <a:srgbClr val="000000"/>
                </a:solidFill>
                <a:latin typeface="Calibri"/>
                <a:ea typeface="Calibri"/>
              </a:rPr>
              <a:t>uma </a:t>
            </a:r>
            <a:r>
              <a:rPr lang="pt-BR" sz="2000" b="0" strike="noStrike" spc="49">
                <a:solidFill>
                  <a:srgbClr val="000000"/>
                </a:solidFill>
                <a:latin typeface="Calibri"/>
                <a:ea typeface="Calibri"/>
              </a:rPr>
              <a:t> </a:t>
            </a:r>
            <a:r>
              <a:rPr lang="pt-BR" sz="2000" b="0" strike="noStrike" spc="-7">
                <a:solidFill>
                  <a:srgbClr val="000000"/>
                </a:solidFill>
                <a:latin typeface="Calibri"/>
                <a:ea typeface="Calibri"/>
              </a:rPr>
              <a:t>das</a:t>
            </a:r>
            <a:r>
              <a:rPr lang="pt-BR" sz="2000" b="0" strike="noStrike" spc="-1">
                <a:solidFill>
                  <a:srgbClr val="000000"/>
                </a:solidFill>
                <a:latin typeface="Calibri"/>
                <a:ea typeface="Calibri"/>
              </a:rPr>
              <a:t> </a:t>
            </a:r>
            <a:r>
              <a:rPr lang="pt-BR" sz="2000" b="0" strike="noStrike" spc="43">
                <a:solidFill>
                  <a:srgbClr val="000000"/>
                </a:solidFill>
                <a:latin typeface="Calibri"/>
                <a:ea typeface="Calibri"/>
              </a:rPr>
              <a:t> </a:t>
            </a:r>
            <a:r>
              <a:rPr lang="pt-BR" sz="2000" b="0" strike="noStrike" spc="-12">
                <a:solidFill>
                  <a:srgbClr val="000000"/>
                </a:solidFill>
                <a:latin typeface="Calibri"/>
                <a:ea typeface="Calibri"/>
              </a:rPr>
              <a:t>marcas</a:t>
            </a:r>
            <a:r>
              <a:rPr lang="pt-BR" sz="2000" b="0" strike="noStrike" spc="-1">
                <a:solidFill>
                  <a:srgbClr val="000000"/>
                </a:solidFill>
                <a:latin typeface="Calibri"/>
                <a:ea typeface="Calibri"/>
              </a:rPr>
              <a:t> </a:t>
            </a:r>
            <a:r>
              <a:rPr lang="pt-BR" sz="2000" b="0" strike="noStrike" spc="52">
                <a:solidFill>
                  <a:srgbClr val="000000"/>
                </a:solidFill>
                <a:latin typeface="Calibri"/>
                <a:ea typeface="Calibri"/>
              </a:rPr>
              <a:t> </a:t>
            </a:r>
            <a:r>
              <a:rPr lang="pt-BR" sz="2000" b="0" strike="noStrike" spc="-7">
                <a:solidFill>
                  <a:srgbClr val="000000"/>
                </a:solidFill>
                <a:latin typeface="Calibri"/>
                <a:ea typeface="Calibri"/>
              </a:rPr>
              <a:t>de</a:t>
            </a:r>
            <a:r>
              <a:rPr lang="pt-BR" sz="2000" b="0" strike="noStrike" spc="-1">
                <a:solidFill>
                  <a:srgbClr val="000000"/>
                </a:solidFill>
                <a:latin typeface="Calibri"/>
                <a:ea typeface="Calibri"/>
              </a:rPr>
              <a:t> </a:t>
            </a:r>
            <a:r>
              <a:rPr lang="pt-BR" sz="2000" b="0" strike="noStrike" spc="58">
                <a:solidFill>
                  <a:srgbClr val="000000"/>
                </a:solidFill>
                <a:latin typeface="Calibri"/>
                <a:ea typeface="Calibri"/>
              </a:rPr>
              <a:t> </a:t>
            </a:r>
            <a:r>
              <a:rPr lang="pt-BR" sz="2000" b="0" strike="noStrike" spc="-1">
                <a:solidFill>
                  <a:srgbClr val="000000"/>
                </a:solidFill>
                <a:latin typeface="Calibri"/>
                <a:ea typeface="Calibri"/>
              </a:rPr>
              <a:t>uma </a:t>
            </a:r>
            <a:r>
              <a:rPr lang="pt-BR" sz="2000" b="0" strike="noStrike" spc="58">
                <a:solidFill>
                  <a:srgbClr val="000000"/>
                </a:solidFill>
                <a:latin typeface="Calibri"/>
                <a:ea typeface="Calibri"/>
              </a:rPr>
              <a:t> </a:t>
            </a:r>
            <a:r>
              <a:rPr lang="pt-BR" sz="2000" b="0" strike="noStrike" spc="-12">
                <a:solidFill>
                  <a:srgbClr val="000000"/>
                </a:solidFill>
                <a:latin typeface="Calibri"/>
                <a:ea typeface="Calibri"/>
              </a:rPr>
              <a:t>administração</a:t>
            </a:r>
            <a:r>
              <a:rPr lang="pt-BR" sz="2000" b="0" strike="noStrike" spc="262">
                <a:solidFill>
                  <a:srgbClr val="000000"/>
                </a:solidFill>
                <a:latin typeface="Calibri"/>
                <a:ea typeface="Calibri"/>
              </a:rPr>
              <a:t> </a:t>
            </a:r>
            <a:r>
              <a:rPr lang="pt-BR" sz="2000" b="0" strike="noStrike" spc="-15">
                <a:solidFill>
                  <a:srgbClr val="000000"/>
                </a:solidFill>
                <a:latin typeface="Calibri"/>
                <a:ea typeface="Calibri"/>
              </a:rPr>
              <a:t>saudável”.</a:t>
            </a:r>
            <a:r>
              <a:rPr lang="pt-BR" sz="2000" b="0" strike="noStrike" spc="69">
                <a:solidFill>
                  <a:srgbClr val="000000"/>
                </a:solidFill>
                <a:latin typeface="Calibri"/>
                <a:ea typeface="Calibri"/>
              </a:rPr>
              <a:t> </a:t>
            </a:r>
            <a:endParaRPr lang="pt-BR" sz="2000" b="0" strike="noStrike" spc="-1">
              <a:solidFill>
                <a:srgbClr val="000000"/>
              </a:solidFill>
              <a:latin typeface="Calibri"/>
            </a:endParaRPr>
          </a:p>
          <a:p>
            <a:pPr>
              <a:lnSpc>
                <a:spcPct val="90000"/>
              </a:lnSpc>
              <a:spcBef>
                <a:spcPts val="1001"/>
              </a:spcBef>
              <a:buNone/>
              <a:tabLst>
                <a:tab pos="999360" algn="l"/>
                <a:tab pos="2052360" algn="l"/>
                <a:tab pos="2478960" algn="l"/>
                <a:tab pos="2693520" algn="l"/>
                <a:tab pos="3599280" algn="l"/>
                <a:tab pos="3963600" algn="l"/>
                <a:tab pos="4753080" algn="l"/>
                <a:tab pos="5875200" algn="l"/>
              </a:tabLst>
            </a:pPr>
            <a:endParaRPr lang="pt-BR" sz="2000" b="0" strike="noStrike" spc="-1">
              <a:solidFill>
                <a:srgbClr val="000000"/>
              </a:solidFill>
              <a:latin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248040"/>
            <a:ext cx="3710160" cy="315720"/>
          </a:xfrm>
          <a:prstGeom prst="rect">
            <a:avLst/>
          </a:prstGeom>
          <a:noFill/>
          <a:ln w="0">
            <a:noFill/>
          </a:ln>
        </p:spPr>
        <p:txBody>
          <a:bodyPr anchor="ctr">
            <a:noAutofit/>
          </a:bodyPr>
          <a:lstStyle/>
          <a:p>
            <a:pPr>
              <a:lnSpc>
                <a:spcPct val="90000"/>
              </a:lnSpc>
              <a:buNone/>
            </a:pPr>
            <a:r>
              <a:rPr lang="en-US" sz="2400" b="1" strike="noStrike" spc="-1">
                <a:solidFill>
                  <a:srgbClr val="128D9F"/>
                </a:solidFill>
                <a:latin typeface="Calibri"/>
                <a:ea typeface="Calibri"/>
              </a:rPr>
              <a:t>T</a:t>
            </a:r>
            <a:r>
              <a:rPr lang="en-US" sz="2400" b="1" strike="noStrike" spc="-236">
                <a:solidFill>
                  <a:srgbClr val="128D9F"/>
                </a:solidFill>
                <a:latin typeface="Calibri"/>
                <a:ea typeface="Calibri"/>
              </a:rPr>
              <a:t> </a:t>
            </a:r>
            <a:r>
              <a:rPr lang="en-US" sz="2400" b="1" strike="noStrike" spc="58">
                <a:solidFill>
                  <a:srgbClr val="128D9F"/>
                </a:solidFill>
                <a:latin typeface="Calibri"/>
                <a:ea typeface="Calibri"/>
              </a:rPr>
              <a:t>ipologia</a:t>
            </a:r>
            <a:r>
              <a:rPr lang="en-US" sz="2400" b="1" strike="noStrike" spc="214">
                <a:solidFill>
                  <a:srgbClr val="128D9F"/>
                </a:solidFill>
                <a:latin typeface="Calibri"/>
                <a:ea typeface="Calibri"/>
              </a:rPr>
              <a:t> </a:t>
            </a:r>
            <a:r>
              <a:rPr lang="en-US" sz="2400" b="1" strike="noStrike" spc="24">
                <a:solidFill>
                  <a:srgbClr val="128D9F"/>
                </a:solidFill>
                <a:latin typeface="Calibri"/>
                <a:ea typeface="Calibri"/>
              </a:rPr>
              <a:t>de</a:t>
            </a:r>
            <a:r>
              <a:rPr lang="en-US" sz="2400" b="1" strike="noStrike" spc="188">
                <a:solidFill>
                  <a:srgbClr val="128D9F"/>
                </a:solidFill>
                <a:latin typeface="Calibri"/>
                <a:ea typeface="Calibri"/>
              </a:rPr>
              <a:t> </a:t>
            </a:r>
            <a:r>
              <a:rPr lang="en-US" sz="2400" b="1" strike="noStrike" spc="52">
                <a:solidFill>
                  <a:srgbClr val="128D9F"/>
                </a:solidFill>
                <a:latin typeface="Calibri"/>
                <a:ea typeface="Calibri"/>
              </a:rPr>
              <a:t>ambientes</a:t>
            </a:r>
            <a:br>
              <a:rPr sz="2400"/>
            </a:br>
            <a:endParaRPr lang="pt-BR" sz="2400" b="0" strike="noStrike" spc="-1">
              <a:solidFill>
                <a:srgbClr val="000000"/>
              </a:solidFill>
              <a:latin typeface="Calibri"/>
            </a:endParaRPr>
          </a:p>
        </p:txBody>
      </p:sp>
      <p:sp>
        <p:nvSpPr>
          <p:cNvPr id="263" name="PlaceHolder 2"/>
          <p:cNvSpPr>
            <a:spLocks noGrp="1"/>
          </p:cNvSpPr>
          <p:nvPr>
            <p:ph/>
          </p:nvPr>
        </p:nvSpPr>
        <p:spPr>
          <a:xfrm>
            <a:off x="111240" y="563760"/>
            <a:ext cx="11974680" cy="6045840"/>
          </a:xfrm>
          <a:prstGeom prst="rect">
            <a:avLst/>
          </a:prstGeom>
          <a:noFill/>
          <a:ln w="0">
            <a:noFill/>
          </a:ln>
        </p:spPr>
        <p:txBody>
          <a:bodyPr anchor="t">
            <a:noAutofit/>
          </a:bodyPr>
          <a:lstStyle/>
          <a:p>
            <a:pPr marL="93600" indent="12600" algn="just">
              <a:lnSpc>
                <a:spcPct val="147000"/>
              </a:lnSpc>
              <a:spcBef>
                <a:spcPts val="1001"/>
              </a:spcBef>
              <a:buClr>
                <a:srgbClr val="000000"/>
              </a:buClr>
              <a:buFont typeface="Arial"/>
              <a:buChar char="•"/>
            </a:pPr>
            <a:r>
              <a:rPr lang="pt-BR" sz="2400" b="1" strike="noStrike" spc="-12">
                <a:solidFill>
                  <a:srgbClr val="000000"/>
                </a:solidFill>
                <a:latin typeface="Calibri"/>
                <a:ea typeface="Calibri"/>
              </a:rPr>
              <a:t>Ambiente</a:t>
            </a:r>
            <a:r>
              <a:rPr lang="pt-BR" sz="2400" b="1" strike="noStrike" spc="97">
                <a:solidFill>
                  <a:srgbClr val="000000"/>
                </a:solidFill>
                <a:latin typeface="Calibri"/>
                <a:ea typeface="Calibri"/>
              </a:rPr>
              <a:t> </a:t>
            </a:r>
            <a:r>
              <a:rPr lang="pt-BR" sz="2400" b="1" strike="noStrike" spc="-21">
                <a:solidFill>
                  <a:srgbClr val="000000"/>
                </a:solidFill>
                <a:latin typeface="Calibri"/>
                <a:ea typeface="Calibri"/>
              </a:rPr>
              <a:t>estável</a:t>
            </a:r>
            <a:r>
              <a:rPr lang="pt-BR" sz="2400" b="1" strike="noStrike" spc="114">
                <a:solidFill>
                  <a:srgbClr val="000000"/>
                </a:solidFill>
                <a:latin typeface="Calibri"/>
                <a:ea typeface="Calibri"/>
              </a:rPr>
              <a:t> </a:t>
            </a:r>
            <a:r>
              <a:rPr lang="pt-BR" sz="2400" b="1" strike="noStrike" spc="-1">
                <a:solidFill>
                  <a:srgbClr val="000000"/>
                </a:solidFill>
                <a:latin typeface="Calibri"/>
                <a:ea typeface="Calibri"/>
              </a:rPr>
              <a:t>–</a:t>
            </a:r>
            <a:r>
              <a:rPr lang="pt-BR" sz="2400" b="1" strike="noStrike" spc="77">
                <a:solidFill>
                  <a:srgbClr val="000000"/>
                </a:solidFill>
                <a:latin typeface="Calibri"/>
                <a:ea typeface="Calibri"/>
              </a:rPr>
              <a:t> </a:t>
            </a:r>
            <a:r>
              <a:rPr lang="pt-BR" sz="2400" b="0" strike="noStrike" spc="-12">
                <a:solidFill>
                  <a:srgbClr val="000000"/>
                </a:solidFill>
                <a:latin typeface="Calibri"/>
                <a:ea typeface="Calibri"/>
              </a:rPr>
              <a:t>Ambiente</a:t>
            </a:r>
            <a:r>
              <a:rPr lang="pt-BR" sz="2400" b="0" strike="noStrike" spc="83">
                <a:solidFill>
                  <a:srgbClr val="000000"/>
                </a:solidFill>
                <a:latin typeface="Calibri"/>
                <a:ea typeface="Calibri"/>
              </a:rPr>
              <a:t> </a:t>
            </a:r>
            <a:r>
              <a:rPr lang="pt-BR" sz="2400" b="0" strike="noStrike" spc="-15">
                <a:solidFill>
                  <a:srgbClr val="000000"/>
                </a:solidFill>
                <a:latin typeface="Calibri"/>
                <a:ea typeface="Calibri"/>
              </a:rPr>
              <a:t>estável</a:t>
            </a:r>
            <a:r>
              <a:rPr lang="pt-BR" sz="2400" b="0" strike="noStrike" spc="83">
                <a:solidFill>
                  <a:srgbClr val="000000"/>
                </a:solidFill>
                <a:latin typeface="Calibri"/>
                <a:ea typeface="Calibri"/>
              </a:rPr>
              <a:t> </a:t>
            </a:r>
            <a:r>
              <a:rPr lang="pt-BR" sz="2400" b="0" strike="noStrike" spc="-1">
                <a:solidFill>
                  <a:srgbClr val="000000"/>
                </a:solidFill>
                <a:latin typeface="Calibri"/>
                <a:ea typeface="Calibri"/>
              </a:rPr>
              <a:t>é</a:t>
            </a:r>
            <a:r>
              <a:rPr lang="pt-BR" sz="2400" b="0" strike="noStrike" spc="89">
                <a:solidFill>
                  <a:srgbClr val="000000"/>
                </a:solidFill>
                <a:latin typeface="Calibri"/>
                <a:ea typeface="Calibri"/>
              </a:rPr>
              <a:t> </a:t>
            </a:r>
            <a:r>
              <a:rPr lang="pt-BR" sz="2400" b="0" strike="noStrike" spc="-12">
                <a:solidFill>
                  <a:srgbClr val="000000"/>
                </a:solidFill>
                <a:latin typeface="Calibri"/>
                <a:ea typeface="Calibri"/>
              </a:rPr>
              <a:t>aquele</a:t>
            </a:r>
            <a:r>
              <a:rPr lang="pt-BR" sz="2400" b="0" strike="noStrike" spc="89">
                <a:solidFill>
                  <a:srgbClr val="000000"/>
                </a:solidFill>
                <a:latin typeface="Calibri"/>
                <a:ea typeface="Calibri"/>
              </a:rPr>
              <a:t> </a:t>
            </a:r>
            <a:r>
              <a:rPr lang="pt-BR" sz="2400" b="0" strike="noStrike" spc="-7">
                <a:solidFill>
                  <a:srgbClr val="000000"/>
                </a:solidFill>
                <a:latin typeface="Calibri"/>
                <a:ea typeface="Calibri"/>
              </a:rPr>
              <a:t>no</a:t>
            </a:r>
            <a:r>
              <a:rPr lang="pt-BR" sz="2400" b="0" strike="noStrike" spc="94">
                <a:solidFill>
                  <a:srgbClr val="000000"/>
                </a:solidFill>
                <a:latin typeface="Calibri"/>
                <a:ea typeface="Calibri"/>
              </a:rPr>
              <a:t> </a:t>
            </a:r>
            <a:r>
              <a:rPr lang="pt-BR" sz="2400" b="0" strike="noStrike" spc="-7">
                <a:solidFill>
                  <a:srgbClr val="000000"/>
                </a:solidFill>
                <a:latin typeface="Calibri"/>
                <a:ea typeface="Calibri"/>
              </a:rPr>
              <a:t>qual</a:t>
            </a:r>
            <a:r>
              <a:rPr lang="pt-BR" sz="2400" b="0" strike="noStrike" spc="83">
                <a:solidFill>
                  <a:srgbClr val="000000"/>
                </a:solidFill>
                <a:latin typeface="Calibri"/>
                <a:ea typeface="Calibri"/>
              </a:rPr>
              <a:t> </a:t>
            </a:r>
            <a:r>
              <a:rPr lang="pt-BR" sz="2400" b="0" strike="noStrike" spc="-1">
                <a:solidFill>
                  <a:srgbClr val="000000"/>
                </a:solidFill>
                <a:latin typeface="Calibri"/>
                <a:ea typeface="Calibri"/>
              </a:rPr>
              <a:t>as</a:t>
            </a:r>
            <a:r>
              <a:rPr lang="pt-BR" sz="2400" b="0" strike="noStrike" spc="89">
                <a:solidFill>
                  <a:srgbClr val="000000"/>
                </a:solidFill>
                <a:latin typeface="Calibri"/>
                <a:ea typeface="Calibri"/>
              </a:rPr>
              <a:t> </a:t>
            </a:r>
            <a:r>
              <a:rPr lang="pt-BR" sz="2400" b="0" strike="noStrike" spc="-12">
                <a:solidFill>
                  <a:srgbClr val="000000"/>
                </a:solidFill>
                <a:latin typeface="Calibri"/>
                <a:ea typeface="Calibri"/>
              </a:rPr>
              <a:t>mudanças</a:t>
            </a:r>
            <a:r>
              <a:rPr lang="pt-BR" sz="2400" b="0" strike="noStrike" spc="109">
                <a:solidFill>
                  <a:srgbClr val="000000"/>
                </a:solidFill>
                <a:latin typeface="Calibri"/>
                <a:ea typeface="Calibri"/>
              </a:rPr>
              <a:t> </a:t>
            </a:r>
            <a:r>
              <a:rPr lang="pt-BR" sz="2400" b="0" strike="noStrike" spc="-7">
                <a:solidFill>
                  <a:srgbClr val="000000"/>
                </a:solidFill>
                <a:latin typeface="Calibri"/>
                <a:ea typeface="Calibri"/>
              </a:rPr>
              <a:t>são</a:t>
            </a:r>
            <a:r>
              <a:rPr lang="pt-BR" sz="2400" b="0" strike="noStrike" spc="293">
                <a:solidFill>
                  <a:srgbClr val="000000"/>
                </a:solidFill>
                <a:latin typeface="Calibri"/>
                <a:ea typeface="Calibri"/>
              </a:rPr>
              <a:t> </a:t>
            </a:r>
            <a:r>
              <a:rPr lang="pt-BR" sz="2400" b="0" strike="noStrike" spc="-7">
                <a:solidFill>
                  <a:srgbClr val="000000"/>
                </a:solidFill>
                <a:latin typeface="Calibri"/>
                <a:ea typeface="Calibri"/>
              </a:rPr>
              <a:t>lentas</a:t>
            </a:r>
            <a:r>
              <a:rPr lang="pt-BR" sz="2400" b="0" strike="noStrike" spc="38">
                <a:solidFill>
                  <a:srgbClr val="000000"/>
                </a:solidFill>
                <a:latin typeface="Calibri"/>
                <a:ea typeface="Calibri"/>
              </a:rPr>
              <a:t> </a:t>
            </a:r>
            <a:r>
              <a:rPr lang="pt-BR" sz="2400" b="0" strike="noStrike" spc="-1">
                <a:solidFill>
                  <a:srgbClr val="000000"/>
                </a:solidFill>
                <a:latin typeface="Calibri"/>
                <a:ea typeface="Calibri"/>
              </a:rPr>
              <a:t>ou</a:t>
            </a:r>
            <a:r>
              <a:rPr lang="pt-BR" sz="2400" b="0" strike="noStrike" spc="69">
                <a:solidFill>
                  <a:srgbClr val="000000"/>
                </a:solidFill>
                <a:latin typeface="Calibri"/>
                <a:ea typeface="Calibri"/>
              </a:rPr>
              <a:t> </a:t>
            </a:r>
            <a:r>
              <a:rPr lang="pt-BR" sz="2400" b="0" strike="noStrike" spc="-12">
                <a:solidFill>
                  <a:srgbClr val="000000"/>
                </a:solidFill>
                <a:latin typeface="Calibri"/>
                <a:ea typeface="Calibri"/>
              </a:rPr>
              <a:t>imperceptíveis.</a:t>
            </a:r>
            <a:r>
              <a:rPr lang="pt-BR" sz="2400" b="0" strike="noStrike" spc="63">
                <a:solidFill>
                  <a:srgbClr val="000000"/>
                </a:solidFill>
                <a:latin typeface="Calibri"/>
                <a:ea typeface="Calibri"/>
              </a:rPr>
              <a:t> </a:t>
            </a:r>
            <a:endParaRPr lang="pt-BR" sz="2400" b="0" strike="noStrike" spc="-1">
              <a:solidFill>
                <a:srgbClr val="000000"/>
              </a:solidFill>
              <a:latin typeface="Calibri"/>
            </a:endParaRPr>
          </a:p>
          <a:p>
            <a:pPr algn="just">
              <a:lnSpc>
                <a:spcPct val="147000"/>
              </a:lnSpc>
              <a:spcBef>
                <a:spcPts val="1001"/>
              </a:spcBef>
              <a:buNone/>
            </a:pPr>
            <a:endParaRPr lang="pt-BR" sz="2400" b="0" strike="noStrike" spc="-1">
              <a:solidFill>
                <a:srgbClr val="000000"/>
              </a:solidFill>
              <a:latin typeface="Calibri"/>
            </a:endParaRPr>
          </a:p>
          <a:p>
            <a:pPr marL="93600" indent="12600" algn="just">
              <a:lnSpc>
                <a:spcPct val="147000"/>
              </a:lnSpc>
              <a:spcBef>
                <a:spcPts val="1001"/>
              </a:spcBef>
              <a:buClr>
                <a:srgbClr val="000000"/>
              </a:buClr>
              <a:buFont typeface="Arial"/>
              <a:buChar char="•"/>
            </a:pPr>
            <a:r>
              <a:rPr lang="pt-BR" sz="2400" b="1" strike="noStrike" spc="-12">
                <a:solidFill>
                  <a:srgbClr val="000000"/>
                </a:solidFill>
                <a:latin typeface="Calibri"/>
                <a:ea typeface="Calibri"/>
              </a:rPr>
              <a:t>Ambiente</a:t>
            </a:r>
            <a:r>
              <a:rPr lang="pt-BR" sz="2400" b="1" strike="noStrike" spc="43">
                <a:solidFill>
                  <a:srgbClr val="000000"/>
                </a:solidFill>
                <a:latin typeface="Calibri"/>
                <a:ea typeface="Calibri"/>
              </a:rPr>
              <a:t> </a:t>
            </a:r>
            <a:r>
              <a:rPr lang="pt-BR" sz="2400" b="1" strike="noStrike" spc="-21">
                <a:solidFill>
                  <a:srgbClr val="000000"/>
                </a:solidFill>
                <a:latin typeface="Calibri"/>
                <a:ea typeface="Calibri"/>
              </a:rPr>
              <a:t>instável</a:t>
            </a:r>
            <a:r>
              <a:rPr lang="pt-BR" sz="2400" b="1" strike="noStrike" spc="49">
                <a:solidFill>
                  <a:srgbClr val="000000"/>
                </a:solidFill>
                <a:latin typeface="Calibri"/>
                <a:ea typeface="Calibri"/>
              </a:rPr>
              <a:t> </a:t>
            </a:r>
            <a:r>
              <a:rPr lang="pt-BR" sz="2400" b="1" strike="noStrike" spc="-1">
                <a:solidFill>
                  <a:srgbClr val="000000"/>
                </a:solidFill>
                <a:latin typeface="Calibri"/>
                <a:ea typeface="Calibri"/>
              </a:rPr>
              <a:t>–</a:t>
            </a:r>
            <a:r>
              <a:rPr lang="pt-BR" sz="2400" b="1" strike="noStrike" spc="29">
                <a:solidFill>
                  <a:srgbClr val="000000"/>
                </a:solidFill>
                <a:latin typeface="Calibri"/>
                <a:ea typeface="Calibri"/>
              </a:rPr>
              <a:t> </a:t>
            </a:r>
            <a:r>
              <a:rPr lang="pt-BR" sz="2400" b="0" strike="noStrike" spc="-7">
                <a:solidFill>
                  <a:srgbClr val="000000"/>
                </a:solidFill>
                <a:latin typeface="Calibri"/>
                <a:ea typeface="Calibri"/>
              </a:rPr>
              <a:t>Quanto</a:t>
            </a:r>
            <a:r>
              <a:rPr lang="pt-BR" sz="2400" b="0" strike="noStrike" spc="24">
                <a:solidFill>
                  <a:srgbClr val="000000"/>
                </a:solidFill>
                <a:latin typeface="Calibri"/>
                <a:ea typeface="Calibri"/>
              </a:rPr>
              <a:t> </a:t>
            </a:r>
            <a:r>
              <a:rPr lang="pt-BR" sz="2400" b="0" strike="noStrike" spc="-7">
                <a:solidFill>
                  <a:srgbClr val="000000"/>
                </a:solidFill>
                <a:latin typeface="Calibri"/>
                <a:ea typeface="Calibri"/>
              </a:rPr>
              <a:t>mais</a:t>
            </a:r>
            <a:r>
              <a:rPr lang="pt-BR" sz="2400" b="0" strike="noStrike" spc="29">
                <a:solidFill>
                  <a:srgbClr val="000000"/>
                </a:solidFill>
                <a:latin typeface="Calibri"/>
                <a:ea typeface="Calibri"/>
              </a:rPr>
              <a:t> </a:t>
            </a:r>
            <a:r>
              <a:rPr lang="pt-BR" sz="2400" b="0" strike="noStrike" spc="-15">
                <a:solidFill>
                  <a:srgbClr val="000000"/>
                </a:solidFill>
                <a:latin typeface="Calibri"/>
                <a:ea typeface="Calibri"/>
              </a:rPr>
              <a:t>instável,</a:t>
            </a:r>
            <a:r>
              <a:rPr lang="pt-BR" sz="2400" b="0" strike="noStrike" spc="29">
                <a:solidFill>
                  <a:srgbClr val="000000"/>
                </a:solidFill>
                <a:latin typeface="Calibri"/>
                <a:ea typeface="Calibri"/>
              </a:rPr>
              <a:t> </a:t>
            </a:r>
            <a:r>
              <a:rPr lang="pt-BR" sz="2400" b="0" strike="noStrike" spc="-7">
                <a:solidFill>
                  <a:srgbClr val="000000"/>
                </a:solidFill>
                <a:latin typeface="Calibri"/>
                <a:ea typeface="Calibri"/>
              </a:rPr>
              <a:t>mais</a:t>
            </a:r>
            <a:r>
              <a:rPr lang="pt-BR" sz="2400" b="0" strike="noStrike" spc="12">
                <a:solidFill>
                  <a:srgbClr val="000000"/>
                </a:solidFill>
                <a:latin typeface="Calibri"/>
                <a:ea typeface="Calibri"/>
              </a:rPr>
              <a:t> </a:t>
            </a:r>
            <a:r>
              <a:rPr lang="pt-BR" sz="2400" b="0" strike="noStrike" spc="-12">
                <a:solidFill>
                  <a:srgbClr val="000000"/>
                </a:solidFill>
                <a:latin typeface="Calibri"/>
                <a:ea typeface="Calibri"/>
              </a:rPr>
              <a:t>turbulento</a:t>
            </a:r>
            <a:r>
              <a:rPr lang="pt-BR" sz="2400" b="0" strike="noStrike" spc="29">
                <a:solidFill>
                  <a:srgbClr val="000000"/>
                </a:solidFill>
                <a:latin typeface="Calibri"/>
                <a:ea typeface="Calibri"/>
              </a:rPr>
              <a:t> </a:t>
            </a:r>
            <a:r>
              <a:rPr lang="pt-BR" sz="2400" b="0" strike="noStrike" spc="-1">
                <a:solidFill>
                  <a:srgbClr val="000000"/>
                </a:solidFill>
                <a:latin typeface="Calibri"/>
                <a:ea typeface="Calibri"/>
              </a:rPr>
              <a:t>é</a:t>
            </a:r>
            <a:r>
              <a:rPr lang="pt-BR" sz="2400" b="0" strike="noStrike" spc="32">
                <a:solidFill>
                  <a:srgbClr val="000000"/>
                </a:solidFill>
                <a:latin typeface="Calibri"/>
                <a:ea typeface="Calibri"/>
              </a:rPr>
              <a:t> </a:t>
            </a:r>
            <a:r>
              <a:rPr lang="pt-BR" sz="2400" b="0" strike="noStrike" spc="-1">
                <a:solidFill>
                  <a:srgbClr val="000000"/>
                </a:solidFill>
                <a:latin typeface="Calibri"/>
                <a:ea typeface="Calibri"/>
              </a:rPr>
              <a:t>o</a:t>
            </a:r>
            <a:r>
              <a:rPr lang="pt-BR" sz="2400" b="0" strike="noStrike" spc="24">
                <a:solidFill>
                  <a:srgbClr val="000000"/>
                </a:solidFill>
                <a:latin typeface="Calibri"/>
                <a:ea typeface="Calibri"/>
              </a:rPr>
              <a:t> </a:t>
            </a:r>
            <a:r>
              <a:rPr lang="pt-BR" sz="2400" b="0" strike="noStrike" spc="-12">
                <a:solidFill>
                  <a:srgbClr val="000000"/>
                </a:solidFill>
                <a:latin typeface="Calibri"/>
                <a:ea typeface="Calibri"/>
              </a:rPr>
              <a:t>ambiente</a:t>
            </a:r>
            <a:endParaRPr lang="pt-BR" sz="2400" b="0" strike="noStrike" spc="-1">
              <a:solidFill>
                <a:srgbClr val="000000"/>
              </a:solidFill>
              <a:latin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PlaceHolder 1"/>
          <p:cNvSpPr>
            <a:spLocks noGrp="1"/>
          </p:cNvSpPr>
          <p:nvPr>
            <p:ph type="title"/>
          </p:nvPr>
        </p:nvSpPr>
        <p:spPr>
          <a:xfrm>
            <a:off x="316440" y="365040"/>
            <a:ext cx="11687400" cy="349560"/>
          </a:xfrm>
          <a:prstGeom prst="rect">
            <a:avLst/>
          </a:prstGeom>
          <a:noFill/>
          <a:ln w="0">
            <a:noFill/>
          </a:ln>
        </p:spPr>
        <p:txBody>
          <a:bodyPr anchor="ctr">
            <a:noAutofit/>
          </a:bodyPr>
          <a:lstStyle/>
          <a:p>
            <a:pPr marL="301680" indent="276840" algn="ctr">
              <a:lnSpc>
                <a:spcPct val="90000"/>
              </a:lnSpc>
              <a:spcBef>
                <a:spcPts val="255"/>
              </a:spcBef>
              <a:buNone/>
              <a:tabLst>
                <a:tab pos="0" algn="l"/>
              </a:tabLst>
            </a:pPr>
            <a:r>
              <a:rPr lang="en-US" sz="2400" b="1" strike="noStrike" spc="-12">
                <a:solidFill>
                  <a:srgbClr val="000000"/>
                </a:solidFill>
                <a:latin typeface="Calibri"/>
                <a:ea typeface="Calibri"/>
              </a:rPr>
              <a:t>Classificação </a:t>
            </a:r>
            <a:r>
              <a:rPr lang="en-US" sz="2400" b="1" strike="noStrike" spc="-7">
                <a:solidFill>
                  <a:srgbClr val="000000"/>
                </a:solidFill>
                <a:latin typeface="Calibri"/>
                <a:ea typeface="Calibri"/>
              </a:rPr>
              <a:t>das </a:t>
            </a:r>
            <a:r>
              <a:rPr lang="en-US" sz="2400" b="1" strike="noStrike" spc="-15">
                <a:solidFill>
                  <a:srgbClr val="000000"/>
                </a:solidFill>
                <a:latin typeface="Calibri"/>
                <a:ea typeface="Calibri"/>
              </a:rPr>
              <a:t>organizações</a:t>
            </a:r>
            <a:r>
              <a:rPr lang="en-US" sz="2400" b="1" strike="noStrike" spc="-21">
                <a:solidFill>
                  <a:srgbClr val="000000"/>
                </a:solidFill>
                <a:latin typeface="Calibri"/>
                <a:ea typeface="Calibri"/>
              </a:rPr>
              <a:t> </a:t>
            </a:r>
            <a:r>
              <a:rPr lang="en-US" sz="2400" b="1" strike="noStrike" spc="-7">
                <a:solidFill>
                  <a:srgbClr val="000000"/>
                </a:solidFill>
                <a:latin typeface="Calibri"/>
                <a:ea typeface="Calibri"/>
              </a:rPr>
              <a:t>de</a:t>
            </a:r>
            <a:r>
              <a:rPr lang="en-US" sz="2400" b="1" strike="noStrike" spc="-15">
                <a:solidFill>
                  <a:srgbClr val="000000"/>
                </a:solidFill>
                <a:latin typeface="Calibri"/>
                <a:ea typeface="Calibri"/>
              </a:rPr>
              <a:t> </a:t>
            </a:r>
            <a:r>
              <a:rPr lang="en-US" sz="2400" b="1" strike="noStrike" spc="-12">
                <a:solidFill>
                  <a:srgbClr val="000000"/>
                </a:solidFill>
                <a:latin typeface="Calibri"/>
                <a:ea typeface="Calibri"/>
              </a:rPr>
              <a:t>acordo</a:t>
            </a:r>
            <a:r>
              <a:rPr lang="en-US" sz="2400" b="1" strike="noStrike" spc="-7">
                <a:solidFill>
                  <a:srgbClr val="000000"/>
                </a:solidFill>
                <a:latin typeface="Calibri"/>
                <a:ea typeface="Calibri"/>
              </a:rPr>
              <a:t> </a:t>
            </a:r>
            <a:r>
              <a:rPr lang="en-US" sz="2400" b="1" strike="noStrike" spc="-15">
                <a:solidFill>
                  <a:srgbClr val="000000"/>
                </a:solidFill>
                <a:latin typeface="Calibri"/>
                <a:ea typeface="Calibri"/>
              </a:rPr>
              <a:t>com </a:t>
            </a:r>
            <a:r>
              <a:rPr lang="en-US" sz="2400" b="1" strike="noStrike" spc="-7">
                <a:solidFill>
                  <a:srgbClr val="000000"/>
                </a:solidFill>
                <a:latin typeface="Calibri"/>
                <a:ea typeface="Calibri"/>
              </a:rPr>
              <a:t>Burns</a:t>
            </a:r>
            <a:r>
              <a:rPr lang="en-US" sz="2400" b="1" strike="noStrike" spc="-12">
                <a:solidFill>
                  <a:srgbClr val="000000"/>
                </a:solidFill>
                <a:latin typeface="Calibri"/>
                <a:ea typeface="Calibri"/>
              </a:rPr>
              <a:t> </a:t>
            </a:r>
            <a:r>
              <a:rPr lang="en-US" sz="2400" b="1" strike="noStrike" spc="-1">
                <a:solidFill>
                  <a:srgbClr val="000000"/>
                </a:solidFill>
                <a:latin typeface="Calibri"/>
                <a:ea typeface="Calibri"/>
              </a:rPr>
              <a:t>e</a:t>
            </a:r>
            <a:r>
              <a:rPr lang="en-US" sz="2400" b="1" strike="noStrike" spc="-15">
                <a:solidFill>
                  <a:srgbClr val="000000"/>
                </a:solidFill>
                <a:latin typeface="Calibri"/>
                <a:ea typeface="Calibri"/>
              </a:rPr>
              <a:t> </a:t>
            </a:r>
            <a:r>
              <a:rPr lang="en-US" sz="2400" b="1" strike="noStrike" spc="-32">
                <a:solidFill>
                  <a:srgbClr val="000000"/>
                </a:solidFill>
                <a:latin typeface="Calibri"/>
                <a:ea typeface="Calibri"/>
              </a:rPr>
              <a:t>S</a:t>
            </a:r>
            <a:r>
              <a:rPr lang="en-US" sz="2400" b="1" strike="noStrike" spc="-35">
                <a:solidFill>
                  <a:srgbClr val="000000"/>
                </a:solidFill>
                <a:latin typeface="Calibri"/>
                <a:ea typeface="Calibri"/>
              </a:rPr>
              <a:t>t</a:t>
            </a:r>
            <a:r>
              <a:rPr lang="en-US" sz="2400" b="1" strike="noStrike" spc="-32">
                <a:solidFill>
                  <a:srgbClr val="000000"/>
                </a:solidFill>
                <a:latin typeface="Calibri"/>
                <a:ea typeface="Calibri"/>
              </a:rPr>
              <a:t>al</a:t>
            </a:r>
            <a:r>
              <a:rPr lang="en-US" sz="2400" b="1" strike="noStrike" spc="-35">
                <a:solidFill>
                  <a:srgbClr val="000000"/>
                </a:solidFill>
                <a:latin typeface="Calibri"/>
                <a:ea typeface="Calibri"/>
              </a:rPr>
              <a:t>ker</a:t>
            </a:r>
            <a:r>
              <a:rPr lang="en-US" sz="2400" b="1" strike="noStrike" spc="-32">
                <a:solidFill>
                  <a:srgbClr val="000000"/>
                </a:solidFill>
                <a:latin typeface="Calibri"/>
                <a:ea typeface="Calibri"/>
              </a:rPr>
              <a:t>.</a:t>
            </a:r>
            <a:endParaRPr lang="pt-BR" sz="2400" b="0" strike="noStrike" spc="-1">
              <a:solidFill>
                <a:srgbClr val="000000"/>
              </a:solidFill>
              <a:latin typeface="Calibri"/>
            </a:endParaRPr>
          </a:p>
        </p:txBody>
      </p:sp>
      <p:pic>
        <p:nvPicPr>
          <p:cNvPr id="265" name="Picture 2" descr="Organização – Administração"/>
          <p:cNvPicPr/>
          <p:nvPr/>
        </p:nvPicPr>
        <p:blipFill>
          <a:blip r:embed="rId2"/>
          <a:stretch/>
        </p:blipFill>
        <p:spPr>
          <a:xfrm>
            <a:off x="164160" y="825120"/>
            <a:ext cx="12027600" cy="6032520"/>
          </a:xfrm>
          <a:prstGeom prst="rect">
            <a:avLst/>
          </a:prstGeom>
          <a:ln w="0">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PlaceHolder 1"/>
          <p:cNvSpPr>
            <a:spLocks noGrp="1"/>
          </p:cNvSpPr>
          <p:nvPr>
            <p:ph type="title"/>
          </p:nvPr>
        </p:nvSpPr>
        <p:spPr>
          <a:xfrm>
            <a:off x="140760" y="541080"/>
            <a:ext cx="11804760" cy="1325160"/>
          </a:xfrm>
          <a:prstGeom prst="rect">
            <a:avLst/>
          </a:prstGeom>
          <a:noFill/>
          <a:ln w="0">
            <a:noFill/>
          </a:ln>
        </p:spPr>
        <p:txBody>
          <a:bodyPr anchor="ctr">
            <a:normAutofit fontScale="49000"/>
          </a:bodyPr>
          <a:lstStyle/>
          <a:p>
            <a:pPr algn="ctr">
              <a:lnSpc>
                <a:spcPct val="90000"/>
              </a:lnSpc>
              <a:buNone/>
            </a:pPr>
            <a:r>
              <a:rPr lang="pt-BR" sz="4400" b="1" strike="noStrike" spc="-1">
                <a:solidFill>
                  <a:srgbClr val="000000"/>
                </a:solidFill>
                <a:latin typeface="Arial Black"/>
              </a:rPr>
              <a:t>ADMINISTRAÇÃO GERAL</a:t>
            </a:r>
            <a:br>
              <a:rPr sz="4400"/>
            </a:br>
            <a:r>
              <a:rPr lang="pt-BR" sz="4400" b="1" strike="noStrike" spc="-1">
                <a:solidFill>
                  <a:srgbClr val="FF0000"/>
                </a:solidFill>
                <a:latin typeface="Arial Black"/>
              </a:rPr>
              <a:t>AULA NR.  VI</a:t>
            </a:r>
            <a:br>
              <a:rPr sz="4400"/>
            </a:br>
            <a:r>
              <a:rPr lang="pt-BR" sz="4400" b="1" strike="noStrike" spc="-1">
                <a:solidFill>
                  <a:srgbClr val="FF0000"/>
                </a:solidFill>
                <a:latin typeface="Arial Black"/>
              </a:rPr>
              <a:t>A.P.O. - Administração por Objetivos</a:t>
            </a:r>
            <a:br>
              <a:rPr sz="4400"/>
            </a:br>
            <a:endParaRPr lang="pt-BR" sz="4400" b="0" strike="noStrike" spc="-1">
              <a:solidFill>
                <a:srgbClr val="000000"/>
              </a:solidFill>
              <a:latin typeface="Calibri"/>
            </a:endParaRPr>
          </a:p>
        </p:txBody>
      </p:sp>
      <p:pic>
        <p:nvPicPr>
          <p:cNvPr id="267" name="Imagem 4"/>
          <p:cNvPicPr/>
          <p:nvPr/>
        </p:nvPicPr>
        <p:blipFill>
          <a:blip r:embed="rId2"/>
          <a:stretch/>
        </p:blipFill>
        <p:spPr>
          <a:xfrm>
            <a:off x="1488960" y="1711440"/>
            <a:ext cx="8909280" cy="5146200"/>
          </a:xfrm>
          <a:prstGeom prst="rect">
            <a:avLst/>
          </a:prstGeom>
          <a:ln w="0">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8" name="Picture 2" descr="Mapa mental da Administração por Objetivos - Docsity"/>
          <p:cNvPicPr/>
          <p:nvPr/>
        </p:nvPicPr>
        <p:blipFill>
          <a:blip r:embed="rId2"/>
          <a:stretch/>
        </p:blipFill>
        <p:spPr>
          <a:xfrm>
            <a:off x="0" y="0"/>
            <a:ext cx="12191760" cy="6857640"/>
          </a:xfrm>
          <a:prstGeom prst="rect">
            <a:avLst/>
          </a:prstGeom>
          <a:ln w="0">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 name="Picture 2" descr="Os 7 passos da estrutura do FMEA AIAG &amp; VDA"/>
          <p:cNvPicPr/>
          <p:nvPr/>
        </p:nvPicPr>
        <p:blipFill>
          <a:blip r:embed="rId2"/>
          <a:stretch/>
        </p:blipFill>
        <p:spPr>
          <a:xfrm>
            <a:off x="316440" y="2180520"/>
            <a:ext cx="11325960" cy="2496600"/>
          </a:xfrm>
          <a:prstGeom prst="rect">
            <a:avLst/>
          </a:prstGeom>
          <a:ln w="0">
            <a:noFill/>
          </a:ln>
        </p:spPr>
      </p:pic>
      <p:sp>
        <p:nvSpPr>
          <p:cNvPr id="270" name="CaixaDeTexto 1"/>
          <p:cNvSpPr/>
          <p:nvPr/>
        </p:nvSpPr>
        <p:spPr>
          <a:xfrm>
            <a:off x="2491200" y="914400"/>
            <a:ext cx="720936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pt-BR" sz="2400" b="1" strike="noStrike" spc="-1">
                <a:solidFill>
                  <a:srgbClr val="000000"/>
                </a:solidFill>
                <a:latin typeface="Calibri"/>
              </a:rPr>
              <a:t>Fases Operacionais no planejamento por Objetivos</a:t>
            </a:r>
            <a:endParaRPr lang="pt-BR" sz="2400" b="0" strike="noStrike" spc="-1">
              <a:latin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PlaceHolder 1"/>
          <p:cNvSpPr>
            <a:spLocks noGrp="1"/>
          </p:cNvSpPr>
          <p:nvPr>
            <p:ph type="title"/>
          </p:nvPr>
        </p:nvSpPr>
        <p:spPr>
          <a:xfrm>
            <a:off x="140760" y="541080"/>
            <a:ext cx="11804760" cy="930600"/>
          </a:xfrm>
          <a:prstGeom prst="rect">
            <a:avLst/>
          </a:prstGeom>
          <a:noFill/>
          <a:ln w="0">
            <a:noFill/>
          </a:ln>
        </p:spPr>
        <p:txBody>
          <a:bodyPr anchor="ctr">
            <a:normAutofit fontScale="43000"/>
          </a:bodyPr>
          <a:lstStyle/>
          <a:p>
            <a:pPr algn="ctr">
              <a:lnSpc>
                <a:spcPct val="90000"/>
              </a:lnSpc>
              <a:buNone/>
            </a:pPr>
            <a:r>
              <a:rPr lang="pt-BR" sz="4400" b="1" strike="noStrike" spc="-1">
                <a:solidFill>
                  <a:srgbClr val="000000"/>
                </a:solidFill>
                <a:latin typeface="Arial Black"/>
              </a:rPr>
              <a:t>ADMINISTRAÇÃO GERAL</a:t>
            </a:r>
            <a:br>
              <a:rPr sz="4400"/>
            </a:br>
            <a:r>
              <a:rPr lang="pt-BR" sz="3100" b="1" strike="noStrike" spc="-1">
                <a:solidFill>
                  <a:srgbClr val="FF0000"/>
                </a:solidFill>
                <a:latin typeface="Arial Black"/>
              </a:rPr>
              <a:t>AULA NR.  VII</a:t>
            </a:r>
            <a:br>
              <a:rPr sz="4400"/>
            </a:br>
            <a:r>
              <a:rPr lang="pt-BR" sz="3100" b="1" strike="noStrike" spc="-1">
                <a:solidFill>
                  <a:srgbClr val="FF0000"/>
                </a:solidFill>
                <a:latin typeface="Calibri"/>
                <a:ea typeface="Calibri"/>
              </a:rPr>
              <a:t>ESTRUTURA ORGANIZACIONAL - PROCESSOS E TECNOLOGIAS </a:t>
            </a:r>
            <a:br>
              <a:rPr sz="3100"/>
            </a:br>
            <a:endParaRPr lang="pt-BR" sz="3100" b="0" strike="noStrike" spc="-1">
              <a:solidFill>
                <a:srgbClr val="000000"/>
              </a:solidFill>
              <a:latin typeface="Calibri"/>
            </a:endParaRPr>
          </a:p>
        </p:txBody>
      </p:sp>
      <p:pic>
        <p:nvPicPr>
          <p:cNvPr id="272" name="Picture 2" descr="Como o UX Design está revolucionando o mercado digital - LifeApps ..."/>
          <p:cNvPicPr/>
          <p:nvPr/>
        </p:nvPicPr>
        <p:blipFill>
          <a:blip r:embed="rId2"/>
          <a:stretch/>
        </p:blipFill>
        <p:spPr>
          <a:xfrm>
            <a:off x="2620440" y="1472040"/>
            <a:ext cx="6088320" cy="5153040"/>
          </a:xfrm>
          <a:prstGeom prst="rect">
            <a:avLst/>
          </a:prstGeom>
          <a:ln w="0">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 name="Picture 2" descr="BIM: Integração de processos, tecnologia da informação e ..."/>
          <p:cNvPicPr/>
          <p:nvPr/>
        </p:nvPicPr>
        <p:blipFill>
          <a:blip r:embed="rId2"/>
          <a:stretch/>
        </p:blipFill>
        <p:spPr>
          <a:xfrm>
            <a:off x="323280" y="111600"/>
            <a:ext cx="11518920" cy="6832440"/>
          </a:xfrm>
          <a:prstGeom prst="rect">
            <a:avLst/>
          </a:prstGeom>
          <a:ln w="0">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aixaDeTexto 2"/>
          <p:cNvSpPr/>
          <p:nvPr/>
        </p:nvSpPr>
        <p:spPr>
          <a:xfrm>
            <a:off x="457200" y="274680"/>
            <a:ext cx="11518920" cy="5211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pt-BR" sz="2400" b="1" strike="noStrike" spc="-1">
                <a:solidFill>
                  <a:srgbClr val="404A4F"/>
                </a:solidFill>
                <a:latin typeface="Arial"/>
              </a:rPr>
              <a:t>Pessoas, processos e tecnologia na gestão do conhecimento</a:t>
            </a:r>
            <a:endParaRPr lang="pt-BR" sz="2400" b="0" strike="noStrike" spc="-1">
              <a:latin typeface="Arial"/>
            </a:endParaRPr>
          </a:p>
          <a:p>
            <a:pPr>
              <a:lnSpc>
                <a:spcPct val="100000"/>
              </a:lnSpc>
              <a:buNone/>
            </a:pPr>
            <a:endParaRPr lang="pt-BR" sz="2400" b="0" strike="noStrike" spc="-1">
              <a:latin typeface="Arial"/>
            </a:endParaRPr>
          </a:p>
          <a:p>
            <a:pPr>
              <a:lnSpc>
                <a:spcPct val="100000"/>
              </a:lnSpc>
              <a:buNone/>
            </a:pPr>
            <a:r>
              <a:rPr lang="pt-BR" sz="2400" b="0" strike="noStrike" spc="-1">
                <a:solidFill>
                  <a:srgbClr val="404A4F"/>
                </a:solidFill>
                <a:latin typeface="Arial"/>
              </a:rPr>
              <a:t>Alcançar o equilíbrio desses elementos não é tarefa fácil. isto é:</a:t>
            </a:r>
            <a:endParaRPr lang="pt-BR" sz="2400" b="0" strike="noStrike" spc="-1">
              <a:latin typeface="Arial"/>
            </a:endParaRPr>
          </a:p>
          <a:p>
            <a:pPr>
              <a:lnSpc>
                <a:spcPct val="100000"/>
              </a:lnSpc>
              <a:buNone/>
            </a:pPr>
            <a:endParaRPr lang="pt-BR" sz="2400" b="0" strike="noStrike" spc="-1">
              <a:latin typeface="Arial"/>
            </a:endParaRPr>
          </a:p>
          <a:p>
            <a:pPr indent="-216000">
              <a:lnSpc>
                <a:spcPct val="100000"/>
              </a:lnSpc>
              <a:buClr>
                <a:srgbClr val="404A4F"/>
              </a:buClr>
              <a:buFont typeface="Arial"/>
              <a:buChar char="•"/>
            </a:pPr>
            <a:r>
              <a:rPr lang="pt-BR" sz="2400" b="0" strike="noStrike" spc="-1">
                <a:solidFill>
                  <a:srgbClr val="404A4F"/>
                </a:solidFill>
                <a:latin typeface="Arial"/>
              </a:rPr>
              <a:t>Pessoas, processos e tecnologias são partes interdependentes de um conjunto.</a:t>
            </a:r>
            <a:endParaRPr lang="pt-BR" sz="2400" b="0" strike="noStrike" spc="-1">
              <a:latin typeface="Arial"/>
            </a:endParaRPr>
          </a:p>
          <a:p>
            <a:pPr>
              <a:lnSpc>
                <a:spcPct val="100000"/>
              </a:lnSpc>
              <a:buNone/>
            </a:pPr>
            <a:endParaRPr lang="pt-BR" sz="2400" b="0" strike="noStrike" spc="-1">
              <a:latin typeface="Arial"/>
            </a:endParaRPr>
          </a:p>
          <a:p>
            <a:pPr indent="-216000">
              <a:lnSpc>
                <a:spcPct val="100000"/>
              </a:lnSpc>
              <a:buClr>
                <a:srgbClr val="404A4F"/>
              </a:buClr>
              <a:buFont typeface="Arial"/>
              <a:buChar char="•"/>
            </a:pPr>
            <a:r>
              <a:rPr lang="pt-BR" sz="2400" b="0" strike="noStrike" spc="-1">
                <a:solidFill>
                  <a:srgbClr val="404A4F"/>
                </a:solidFill>
                <a:latin typeface="Arial"/>
              </a:rPr>
              <a:t>A mudança em uma das partes, acarretará, necessariamente, um efeito sobre as outras.</a:t>
            </a:r>
            <a:endParaRPr lang="pt-BR" sz="2400" b="0" strike="noStrike" spc="-1">
              <a:latin typeface="Arial"/>
            </a:endParaRPr>
          </a:p>
          <a:p>
            <a:pPr>
              <a:lnSpc>
                <a:spcPct val="100000"/>
              </a:lnSpc>
              <a:buNone/>
            </a:pPr>
            <a:endParaRPr lang="pt-BR" sz="2400" b="0" strike="noStrike" spc="-1">
              <a:latin typeface="Arial"/>
            </a:endParaRPr>
          </a:p>
          <a:p>
            <a:pPr indent="-216000">
              <a:lnSpc>
                <a:spcPct val="100000"/>
              </a:lnSpc>
              <a:buClr>
                <a:srgbClr val="404A4F"/>
              </a:buClr>
              <a:buFont typeface="Arial"/>
              <a:buChar char="•"/>
            </a:pPr>
            <a:r>
              <a:rPr lang="pt-BR" sz="2400" b="0" strike="noStrike" spc="-1">
                <a:solidFill>
                  <a:srgbClr val="404A4F"/>
                </a:solidFill>
                <a:latin typeface="Arial"/>
              </a:rPr>
              <a:t>Suas ações isoladas precisam estar devidamente integradas e ter um objetivo comum.</a:t>
            </a:r>
            <a:endParaRPr lang="pt-BR" sz="2400" b="0" strike="noStrike" spc="-1">
              <a:latin typeface="Arial"/>
            </a:endParaRPr>
          </a:p>
          <a:p>
            <a:pPr>
              <a:lnSpc>
                <a:spcPct val="100000"/>
              </a:lnSpc>
              <a:buNone/>
            </a:pPr>
            <a:endParaRPr lang="pt-BR" sz="2400" b="0" strike="noStrike" spc="-1">
              <a:latin typeface="Arial"/>
            </a:endParaRPr>
          </a:p>
          <a:p>
            <a:pPr indent="-216000">
              <a:lnSpc>
                <a:spcPct val="100000"/>
              </a:lnSpc>
              <a:buClr>
                <a:srgbClr val="404A4F"/>
              </a:buClr>
              <a:buFont typeface="Arial"/>
              <a:buChar char="•"/>
            </a:pPr>
            <a:r>
              <a:rPr lang="pt-BR" sz="2400" b="0" strike="noStrike" spc="-1">
                <a:solidFill>
                  <a:srgbClr val="404A4F"/>
                </a:solidFill>
                <a:latin typeface="Arial"/>
              </a:rPr>
              <a:t>A soma dos esforços de cada parte gera um sinergia, em que a entrega final tem mais valor que se somarmos cada entrega individualmente.</a:t>
            </a:r>
            <a:endParaRPr lang="pt-BR" sz="2400" b="0" strike="noStrike" spc="-1">
              <a:latin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CaixaDeTexto 2"/>
          <p:cNvSpPr/>
          <p:nvPr/>
        </p:nvSpPr>
        <p:spPr>
          <a:xfrm>
            <a:off x="247320" y="466920"/>
            <a:ext cx="11407320" cy="543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50000"/>
              </a:lnSpc>
              <a:buNone/>
            </a:pPr>
            <a:r>
              <a:rPr lang="pt-BR" sz="1800" b="1" strike="noStrike" spc="-1">
                <a:solidFill>
                  <a:srgbClr val="000000"/>
                </a:solidFill>
                <a:latin typeface="Open Sans"/>
              </a:rPr>
              <a:t>tripé: pessoas, processos e tecnologia:</a:t>
            </a:r>
            <a:endParaRPr lang="pt-BR" sz="1800" b="0" strike="noStrike" spc="-1">
              <a:latin typeface="Arial"/>
            </a:endParaRPr>
          </a:p>
          <a:p>
            <a:pPr>
              <a:lnSpc>
                <a:spcPct val="150000"/>
              </a:lnSpc>
              <a:buNone/>
            </a:pPr>
            <a:endParaRPr lang="pt-BR" sz="1800" b="0" strike="noStrike" spc="-1">
              <a:latin typeface="Arial"/>
            </a:endParaRPr>
          </a:p>
          <a:p>
            <a:pPr>
              <a:lnSpc>
                <a:spcPct val="150000"/>
              </a:lnSpc>
              <a:buNone/>
            </a:pPr>
            <a:r>
              <a:rPr lang="pt-BR" sz="1800" b="1" strike="noStrike" spc="-1">
                <a:solidFill>
                  <a:srgbClr val="000000"/>
                </a:solidFill>
                <a:latin typeface="Open Sans"/>
              </a:rPr>
              <a:t>Pessoas</a:t>
            </a:r>
            <a:endParaRPr lang="pt-BR" sz="1800" b="0" strike="noStrike" spc="-1">
              <a:latin typeface="Arial"/>
            </a:endParaRPr>
          </a:p>
          <a:p>
            <a:pPr>
              <a:lnSpc>
                <a:spcPct val="150000"/>
              </a:lnSpc>
              <a:buNone/>
            </a:pPr>
            <a:r>
              <a:rPr lang="pt-BR" sz="1800" b="0" strike="noStrike" spc="-1">
                <a:solidFill>
                  <a:srgbClr val="000000"/>
                </a:solidFill>
                <a:latin typeface="Open Sans"/>
              </a:rPr>
              <a:t>As pessoas são, em última instância, as detentoras do conhecimento. O objetivo é incentivá-las a não só a busca-lo e aprimorá-lo, para aplicação na melhoria dos processo internos, mas fazê-las enxergar as vantagens de compartilhá-lo com a organização, Neste contexto, é importante:</a:t>
            </a:r>
            <a:endParaRPr lang="pt-BR" sz="1800" b="0" strike="noStrike" spc="-1">
              <a:latin typeface="Arial"/>
            </a:endParaRPr>
          </a:p>
          <a:p>
            <a:pPr>
              <a:lnSpc>
                <a:spcPct val="150000"/>
              </a:lnSpc>
              <a:buNone/>
            </a:pPr>
            <a:endParaRPr lang="pt-BR" sz="1800" b="0" strike="noStrike" spc="-1">
              <a:latin typeface="Arial"/>
            </a:endParaRPr>
          </a:p>
          <a:p>
            <a:pPr indent="-216000">
              <a:lnSpc>
                <a:spcPct val="150000"/>
              </a:lnSpc>
              <a:buClr>
                <a:srgbClr val="000000"/>
              </a:buClr>
              <a:buFont typeface="Arial"/>
              <a:buChar char="•"/>
            </a:pPr>
            <a:r>
              <a:rPr lang="pt-BR" sz="1800" b="1" strike="noStrike" spc="-1">
                <a:solidFill>
                  <a:srgbClr val="000000"/>
                </a:solidFill>
                <a:latin typeface="Open Sans"/>
              </a:rPr>
              <a:t>Dar autonomia às pessoas em suas tarefas, para descobrirem novas maneiras de cumpri-las.</a:t>
            </a:r>
            <a:endParaRPr lang="pt-BR" sz="1800" b="0" strike="noStrike" spc="-1">
              <a:latin typeface="Arial"/>
            </a:endParaRPr>
          </a:p>
          <a:p>
            <a:pPr indent="-216000">
              <a:lnSpc>
                <a:spcPct val="150000"/>
              </a:lnSpc>
              <a:buClr>
                <a:srgbClr val="000000"/>
              </a:buClr>
              <a:buFont typeface="Arial"/>
              <a:buChar char="•"/>
            </a:pPr>
            <a:r>
              <a:rPr lang="pt-BR" sz="1800" b="1" strike="noStrike" spc="-1">
                <a:solidFill>
                  <a:srgbClr val="000000"/>
                </a:solidFill>
                <a:latin typeface="Open Sans"/>
              </a:rPr>
              <a:t>Prover os devidos sistemas de armazenagem e compartilhamento do conhecimento.</a:t>
            </a:r>
            <a:endParaRPr lang="pt-BR" sz="1800" b="0" strike="noStrike" spc="-1">
              <a:latin typeface="Arial"/>
            </a:endParaRPr>
          </a:p>
          <a:p>
            <a:pPr indent="-216000">
              <a:lnSpc>
                <a:spcPct val="150000"/>
              </a:lnSpc>
              <a:buClr>
                <a:srgbClr val="000000"/>
              </a:buClr>
              <a:buFont typeface="Arial"/>
              <a:buChar char="•"/>
            </a:pPr>
            <a:r>
              <a:rPr lang="pt-BR" sz="1800" b="1" strike="noStrike" spc="-1">
                <a:solidFill>
                  <a:srgbClr val="000000"/>
                </a:solidFill>
                <a:latin typeface="Open Sans"/>
              </a:rPr>
              <a:t>Capacitá-las e treiná-las constantemente</a:t>
            </a:r>
            <a:endParaRPr lang="pt-BR" sz="1800" b="0" strike="noStrike" spc="-1">
              <a:latin typeface="Arial"/>
            </a:endParaRPr>
          </a:p>
          <a:p>
            <a:pPr indent="-216000">
              <a:lnSpc>
                <a:spcPct val="150000"/>
              </a:lnSpc>
              <a:buClr>
                <a:srgbClr val="000000"/>
              </a:buClr>
              <a:buFont typeface="Arial"/>
              <a:buChar char="•"/>
            </a:pPr>
            <a:r>
              <a:rPr lang="pt-BR" sz="1800" b="1" strike="noStrike" spc="-1">
                <a:solidFill>
                  <a:srgbClr val="000000"/>
                </a:solidFill>
                <a:latin typeface="Open Sans"/>
              </a:rPr>
              <a:t>Mantê-las motivadas</a:t>
            </a:r>
            <a:endParaRPr lang="pt-BR" sz="1800" b="0" strike="noStrike" spc="-1">
              <a:latin typeface="Arial"/>
            </a:endParaRPr>
          </a:p>
          <a:p>
            <a:pPr indent="-216000">
              <a:lnSpc>
                <a:spcPct val="150000"/>
              </a:lnSpc>
              <a:buClr>
                <a:srgbClr val="000000"/>
              </a:buClr>
              <a:buFont typeface="Arial"/>
              <a:buChar char="•"/>
            </a:pPr>
            <a:r>
              <a:rPr lang="pt-BR" sz="1800" b="1" strike="noStrike" spc="-1">
                <a:solidFill>
                  <a:srgbClr val="000000"/>
                </a:solidFill>
                <a:latin typeface="Open Sans"/>
              </a:rPr>
              <a:t>Dar a remuneração adequada que assegure seu comprometimento.</a:t>
            </a:r>
            <a:endParaRPr lang="pt-BR" sz="18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p:cNvSpPr>
          <p:nvPr>
            <p:ph type="title"/>
          </p:nvPr>
        </p:nvSpPr>
        <p:spPr>
          <a:xfrm>
            <a:off x="2362320" y="230040"/>
            <a:ext cx="6980760" cy="372960"/>
          </a:xfrm>
          <a:prstGeom prst="rect">
            <a:avLst/>
          </a:prstGeom>
          <a:noFill/>
          <a:ln w="0">
            <a:noFill/>
          </a:ln>
        </p:spPr>
        <p:txBody>
          <a:bodyPr anchor="ctr">
            <a:normAutofit fontScale="73000"/>
          </a:bodyPr>
          <a:lstStyle/>
          <a:p>
            <a:pPr>
              <a:lnSpc>
                <a:spcPct val="90000"/>
              </a:lnSpc>
              <a:buNone/>
            </a:pPr>
            <a:r>
              <a:rPr lang="pt-BR" sz="2800" b="1" strike="noStrike" spc="-1">
                <a:solidFill>
                  <a:srgbClr val="000000"/>
                </a:solidFill>
                <a:latin typeface="Arial"/>
              </a:rPr>
              <a:t>Teoria da Administração - abordagens</a:t>
            </a:r>
            <a:endParaRPr lang="pt-BR" sz="2800" b="0" strike="noStrike" spc="-1">
              <a:solidFill>
                <a:srgbClr val="000000"/>
              </a:solidFill>
              <a:latin typeface="Calibri"/>
            </a:endParaRPr>
          </a:p>
        </p:txBody>
      </p:sp>
      <p:graphicFrame>
        <p:nvGraphicFramePr>
          <p:cNvPr id="149" name="Tabela 6"/>
          <p:cNvGraphicFramePr/>
          <p:nvPr/>
        </p:nvGraphicFramePr>
        <p:xfrm>
          <a:off x="246240" y="691560"/>
          <a:ext cx="11253960" cy="7772400"/>
        </p:xfrm>
        <a:graphic>
          <a:graphicData uri="http://schemas.openxmlformats.org/drawingml/2006/table">
            <a:tbl>
              <a:tblPr/>
              <a:tblGrid>
                <a:gridCol w="5626800">
                  <a:extLst>
                    <a:ext uri="{9D8B030D-6E8A-4147-A177-3AD203B41FA5}">
                      <a16:colId xmlns:a16="http://schemas.microsoft.com/office/drawing/2014/main" val="20000"/>
                    </a:ext>
                  </a:extLst>
                </a:gridCol>
                <a:gridCol w="5627160">
                  <a:extLst>
                    <a:ext uri="{9D8B030D-6E8A-4147-A177-3AD203B41FA5}">
                      <a16:colId xmlns:a16="http://schemas.microsoft.com/office/drawing/2014/main" val="20001"/>
                    </a:ext>
                  </a:extLst>
                </a:gridCol>
              </a:tblGrid>
              <a:tr h="5936400">
                <a:tc>
                  <a:txBody>
                    <a:bodyPr/>
                    <a:lstStyle/>
                    <a:p>
                      <a:pPr>
                        <a:lnSpc>
                          <a:spcPct val="100000"/>
                        </a:lnSpc>
                        <a:buNone/>
                      </a:pPr>
                      <a:r>
                        <a:rPr lang="pt-BR" sz="2400" b="1" strike="noStrike" spc="-1">
                          <a:solidFill>
                            <a:srgbClr val="FFFFFF"/>
                          </a:solidFill>
                          <a:latin typeface="Calibri"/>
                        </a:rPr>
                        <a:t>Científica:</a:t>
                      </a:r>
                      <a:endParaRPr lang="pt-BR" sz="2400" b="0" strike="noStrike" spc="-1">
                        <a:latin typeface="Arial"/>
                      </a:endParaRPr>
                    </a:p>
                    <a:p>
                      <a:pPr>
                        <a:lnSpc>
                          <a:spcPct val="100000"/>
                        </a:lnSpc>
                        <a:buNone/>
                      </a:pPr>
                      <a:r>
                        <a:rPr lang="pt-BR" sz="2400" b="1" strike="noStrike" spc="-1">
                          <a:solidFill>
                            <a:srgbClr val="FFFFFF"/>
                          </a:solidFill>
                          <a:latin typeface="Calibri"/>
                        </a:rPr>
                        <a:t>Preocupações primordiais:</a:t>
                      </a:r>
                      <a:endParaRPr lang="pt-BR" sz="2400" b="0" strike="noStrike" spc="-1">
                        <a:latin typeface="Arial"/>
                      </a:endParaRPr>
                    </a:p>
                    <a:p>
                      <a:pPr>
                        <a:lnSpc>
                          <a:spcPct val="100000"/>
                        </a:lnSpc>
                        <a:buNone/>
                      </a:pPr>
                      <a:r>
                        <a:rPr lang="pt-BR" sz="2400" b="1" strike="noStrike" spc="-1">
                          <a:solidFill>
                            <a:srgbClr val="FFFFFF"/>
                          </a:solidFill>
                          <a:latin typeface="Calibri"/>
                        </a:rPr>
                        <a:t> </a:t>
                      </a:r>
                      <a:endParaRPr lang="pt-BR" sz="2400" b="0" strike="noStrike" spc="-1">
                        <a:latin typeface="Arial"/>
                      </a:endParaRPr>
                    </a:p>
                    <a:p>
                      <a:pPr marL="457200">
                        <a:lnSpc>
                          <a:spcPct val="100000"/>
                        </a:lnSpc>
                        <a:buNone/>
                      </a:pPr>
                      <a:r>
                        <a:rPr lang="pt-BR" sz="2400" b="1" strike="noStrike" spc="-1">
                          <a:solidFill>
                            <a:srgbClr val="FFFFFF"/>
                          </a:solidFill>
                          <a:latin typeface="Calibri"/>
                        </a:rPr>
                        <a:t>Estudo do tempo padrão de produção</a:t>
                      </a:r>
                      <a:endParaRPr lang="pt-BR" sz="2400" b="0" strike="noStrike" spc="-1">
                        <a:latin typeface="Arial"/>
                      </a:endParaRPr>
                    </a:p>
                    <a:p>
                      <a:pPr>
                        <a:lnSpc>
                          <a:spcPct val="100000"/>
                        </a:lnSpc>
                        <a:buNone/>
                      </a:pPr>
                      <a:r>
                        <a:rPr lang="pt-BR" sz="2400" b="1" strike="noStrike" spc="-1">
                          <a:solidFill>
                            <a:srgbClr val="FFFFFF"/>
                          </a:solidFill>
                          <a:latin typeface="Calibri"/>
                        </a:rPr>
                        <a:t> </a:t>
                      </a:r>
                      <a:endParaRPr lang="pt-BR" sz="2400" b="0" strike="noStrike" spc="-1">
                        <a:latin typeface="Arial"/>
                      </a:endParaRPr>
                    </a:p>
                    <a:p>
                      <a:pPr marL="457200">
                        <a:lnSpc>
                          <a:spcPct val="100000"/>
                        </a:lnSpc>
                        <a:buNone/>
                      </a:pPr>
                      <a:r>
                        <a:rPr lang="pt-BR" sz="2400" b="1" strike="noStrike" spc="-1">
                          <a:solidFill>
                            <a:srgbClr val="FFFFFF"/>
                          </a:solidFill>
                          <a:latin typeface="Calibri"/>
                        </a:rPr>
                        <a:t>Supervisão funcional</a:t>
                      </a:r>
                      <a:endParaRPr lang="pt-BR" sz="2400" b="0" strike="noStrike" spc="-1">
                        <a:latin typeface="Arial"/>
                      </a:endParaRPr>
                    </a:p>
                    <a:p>
                      <a:pPr>
                        <a:lnSpc>
                          <a:spcPct val="100000"/>
                        </a:lnSpc>
                        <a:buNone/>
                      </a:pPr>
                      <a:r>
                        <a:rPr lang="pt-BR" sz="2400" b="1" strike="noStrike" spc="-1">
                          <a:solidFill>
                            <a:srgbClr val="FFFFFF"/>
                          </a:solidFill>
                          <a:latin typeface="Calibri"/>
                        </a:rPr>
                        <a:t> </a:t>
                      </a:r>
                      <a:endParaRPr lang="pt-BR" sz="2400" b="0" strike="noStrike" spc="-1">
                        <a:latin typeface="Arial"/>
                      </a:endParaRPr>
                    </a:p>
                    <a:p>
                      <a:pPr marL="457200">
                        <a:lnSpc>
                          <a:spcPct val="100000"/>
                        </a:lnSpc>
                        <a:buNone/>
                      </a:pPr>
                      <a:r>
                        <a:rPr lang="pt-BR" sz="2400" b="1" strike="noStrike" spc="-1">
                          <a:solidFill>
                            <a:srgbClr val="FFFFFF"/>
                          </a:solidFill>
                          <a:latin typeface="Calibri"/>
                        </a:rPr>
                        <a:t>Padronização de ferramentas e instrumentos</a:t>
                      </a:r>
                      <a:endParaRPr lang="pt-BR" sz="2400" b="0" strike="noStrike" spc="-1">
                        <a:latin typeface="Arial"/>
                      </a:endParaRPr>
                    </a:p>
                    <a:p>
                      <a:pPr>
                        <a:lnSpc>
                          <a:spcPct val="100000"/>
                        </a:lnSpc>
                        <a:buNone/>
                      </a:pPr>
                      <a:r>
                        <a:rPr lang="pt-BR" sz="2400" b="1" strike="noStrike" spc="-1">
                          <a:solidFill>
                            <a:srgbClr val="FFFFFF"/>
                          </a:solidFill>
                          <a:latin typeface="Calibri"/>
                        </a:rPr>
                        <a:t> </a:t>
                      </a:r>
                      <a:endParaRPr lang="pt-BR" sz="2400" b="0" strike="noStrike" spc="-1">
                        <a:latin typeface="Arial"/>
                      </a:endParaRPr>
                    </a:p>
                    <a:p>
                      <a:pPr marL="457200">
                        <a:lnSpc>
                          <a:spcPct val="100000"/>
                        </a:lnSpc>
                        <a:buNone/>
                      </a:pPr>
                      <a:r>
                        <a:rPr lang="pt-BR" sz="2400" b="1" strike="noStrike" spc="-1">
                          <a:solidFill>
                            <a:srgbClr val="FFFFFF"/>
                          </a:solidFill>
                          <a:latin typeface="Calibri"/>
                        </a:rPr>
                        <a:t>Delineamento da rotina de trabalho</a:t>
                      </a:r>
                      <a:endParaRPr lang="pt-BR" sz="2400" b="0" strike="noStrike" spc="-1">
                        <a:latin typeface="Arial"/>
                      </a:endParaRPr>
                    </a:p>
                    <a:p>
                      <a:pPr>
                        <a:lnSpc>
                          <a:spcPct val="100000"/>
                        </a:lnSpc>
                        <a:buNone/>
                      </a:pPr>
                      <a:r>
                        <a:rPr lang="pt-BR" sz="2400" b="1" strike="noStrike" spc="-1">
                          <a:solidFill>
                            <a:srgbClr val="FFFFFF"/>
                          </a:solidFill>
                          <a:latin typeface="Calibri"/>
                        </a:rPr>
                        <a:t> </a:t>
                      </a:r>
                      <a:endParaRPr lang="pt-BR" sz="2400" b="0" strike="noStrike" spc="-1">
                        <a:latin typeface="Arial"/>
                      </a:endParaRPr>
                    </a:p>
                    <a:p>
                      <a:pPr marL="457200">
                        <a:lnSpc>
                          <a:spcPct val="100000"/>
                        </a:lnSpc>
                        <a:buNone/>
                      </a:pPr>
                      <a:r>
                        <a:rPr lang="pt-BR" sz="2400" b="1" strike="noStrike" spc="-1">
                          <a:solidFill>
                            <a:srgbClr val="FFFFFF"/>
                          </a:solidFill>
                          <a:latin typeface="Calibri"/>
                        </a:rPr>
                        <a:t>Planejamento de tarefas e cargos</a:t>
                      </a:r>
                      <a:endParaRPr lang="pt-BR" sz="2400" b="0" strike="noStrike" spc="-1">
                        <a:latin typeface="Arial"/>
                      </a:endParaRPr>
                    </a:p>
                    <a:p>
                      <a:pPr>
                        <a:lnSpc>
                          <a:spcPct val="100000"/>
                        </a:lnSpc>
                        <a:buNone/>
                      </a:pPr>
                      <a:r>
                        <a:rPr lang="pt-BR" sz="2400" b="1" strike="noStrike" spc="-1">
                          <a:solidFill>
                            <a:srgbClr val="FFFFFF"/>
                          </a:solidFill>
                          <a:latin typeface="Calibri"/>
                        </a:rPr>
                        <a:t> </a:t>
                      </a:r>
                      <a:endParaRPr lang="pt-BR" sz="2400" b="0" strike="noStrike" spc="-1">
                        <a:latin typeface="Arial"/>
                      </a:endParaRPr>
                    </a:p>
                    <a:p>
                      <a:pPr marL="457200">
                        <a:lnSpc>
                          <a:spcPct val="100000"/>
                        </a:lnSpc>
                        <a:buNone/>
                      </a:pPr>
                      <a:r>
                        <a:rPr lang="pt-BR" sz="2400" b="1" strike="noStrike" spc="-1">
                          <a:solidFill>
                            <a:srgbClr val="FFFFFF"/>
                          </a:solidFill>
                          <a:latin typeface="Calibri"/>
                        </a:rPr>
                        <a:t>Tarefas associadas a prêmios</a:t>
                      </a:r>
                      <a:endParaRPr lang="pt-BR" sz="2400" b="0" strike="noStrike" spc="-1">
                        <a:latin typeface="Arial"/>
                      </a:endParaRPr>
                    </a:p>
                    <a:p>
                      <a:pPr>
                        <a:lnSpc>
                          <a:spcPct val="100000"/>
                        </a:lnSpc>
                        <a:buNone/>
                      </a:pPr>
                      <a:r>
                        <a:rPr lang="pt-BR" sz="2400" b="1" strike="noStrike" spc="-1">
                          <a:solidFill>
                            <a:srgbClr val="FFFFFF"/>
                          </a:solidFill>
                          <a:latin typeface="Calibri"/>
                        </a:rPr>
                        <a:t> </a:t>
                      </a:r>
                      <a:endParaRPr lang="pt-BR" sz="2400" b="0" strike="noStrike" spc="-1">
                        <a:latin typeface="Arial"/>
                      </a:endParaRPr>
                    </a:p>
                    <a:p>
                      <a:pPr>
                        <a:lnSpc>
                          <a:spcPct val="100000"/>
                        </a:lnSpc>
                        <a:buNone/>
                      </a:pPr>
                      <a:endParaRPr lang="pt-BR" sz="24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lstStyle/>
                    <a:p>
                      <a:pPr>
                        <a:lnSpc>
                          <a:spcPct val="100000"/>
                        </a:lnSpc>
                        <a:buNone/>
                      </a:pPr>
                      <a:r>
                        <a:rPr lang="pt-BR" sz="2400" b="1" strike="noStrike" spc="-1">
                          <a:solidFill>
                            <a:srgbClr val="FFFFFF"/>
                          </a:solidFill>
                          <a:latin typeface="Calibri"/>
                        </a:rPr>
                        <a:t>Clássica:</a:t>
                      </a:r>
                      <a:endParaRPr lang="pt-BR" sz="2400" b="0" strike="noStrike" spc="-1">
                        <a:latin typeface="Arial"/>
                      </a:endParaRPr>
                    </a:p>
                    <a:p>
                      <a:pPr>
                        <a:lnSpc>
                          <a:spcPct val="100000"/>
                        </a:lnSpc>
                        <a:buNone/>
                      </a:pPr>
                      <a:r>
                        <a:rPr lang="pt-BR" sz="2400" b="1" strike="noStrike" spc="-1">
                          <a:solidFill>
                            <a:srgbClr val="FFFFFF"/>
                          </a:solidFill>
                          <a:latin typeface="Calibri"/>
                        </a:rPr>
                        <a:t>As principais atividades do corpo empresarial:</a:t>
                      </a:r>
                      <a:endParaRPr lang="pt-BR" sz="2400" b="0" strike="noStrike" spc="-1">
                        <a:latin typeface="Arial"/>
                      </a:endParaRPr>
                    </a:p>
                    <a:p>
                      <a:pPr>
                        <a:lnSpc>
                          <a:spcPct val="100000"/>
                        </a:lnSpc>
                        <a:buNone/>
                      </a:pPr>
                      <a:r>
                        <a:rPr lang="pt-BR" sz="2400" b="1" strike="noStrike" spc="-1">
                          <a:solidFill>
                            <a:srgbClr val="FFFFFF"/>
                          </a:solidFill>
                          <a:latin typeface="Calibri"/>
                        </a:rPr>
                        <a:t> </a:t>
                      </a:r>
                      <a:endParaRPr lang="pt-BR" sz="2400" b="0" strike="noStrike" spc="-1">
                        <a:latin typeface="Arial"/>
                      </a:endParaRPr>
                    </a:p>
                    <a:p>
                      <a:pPr marL="914400">
                        <a:lnSpc>
                          <a:spcPct val="100000"/>
                        </a:lnSpc>
                        <a:buNone/>
                      </a:pPr>
                      <a:r>
                        <a:rPr lang="pt-BR" sz="2400" b="1" strike="noStrike" spc="-1">
                          <a:solidFill>
                            <a:srgbClr val="FFFFFF"/>
                          </a:solidFill>
                          <a:latin typeface="Calibri"/>
                        </a:rPr>
                        <a:t>Técnica – produção de bens ou de serviços</a:t>
                      </a:r>
                      <a:endParaRPr lang="pt-BR" sz="2400" b="0" strike="noStrike" spc="-1">
                        <a:latin typeface="Arial"/>
                      </a:endParaRPr>
                    </a:p>
                    <a:p>
                      <a:pPr>
                        <a:lnSpc>
                          <a:spcPct val="100000"/>
                        </a:lnSpc>
                        <a:buNone/>
                      </a:pPr>
                      <a:r>
                        <a:rPr lang="pt-BR" sz="2400" b="1" strike="noStrike" spc="-1">
                          <a:solidFill>
                            <a:srgbClr val="FFFFFF"/>
                          </a:solidFill>
                          <a:latin typeface="Calibri"/>
                        </a:rPr>
                        <a:t> </a:t>
                      </a:r>
                      <a:endParaRPr lang="pt-BR" sz="2400" b="0" strike="noStrike" spc="-1">
                        <a:latin typeface="Arial"/>
                      </a:endParaRPr>
                    </a:p>
                    <a:p>
                      <a:pPr marL="914400">
                        <a:lnSpc>
                          <a:spcPct val="100000"/>
                        </a:lnSpc>
                        <a:buNone/>
                      </a:pPr>
                      <a:r>
                        <a:rPr lang="pt-BR" sz="2400" b="1" strike="noStrike" spc="-1">
                          <a:solidFill>
                            <a:srgbClr val="FFFFFF"/>
                          </a:solidFill>
                          <a:latin typeface="Calibri"/>
                        </a:rPr>
                        <a:t>Comercial – compra, venda e troca</a:t>
                      </a:r>
                      <a:endParaRPr lang="pt-BR" sz="2400" b="0" strike="noStrike" spc="-1">
                        <a:latin typeface="Arial"/>
                      </a:endParaRPr>
                    </a:p>
                    <a:p>
                      <a:pPr>
                        <a:lnSpc>
                          <a:spcPct val="100000"/>
                        </a:lnSpc>
                        <a:buNone/>
                      </a:pPr>
                      <a:r>
                        <a:rPr lang="pt-BR" sz="2400" b="1" strike="noStrike" spc="-1">
                          <a:solidFill>
                            <a:srgbClr val="FFFFFF"/>
                          </a:solidFill>
                          <a:latin typeface="Calibri"/>
                        </a:rPr>
                        <a:t> </a:t>
                      </a:r>
                      <a:endParaRPr lang="pt-BR" sz="2400" b="0" strike="noStrike" spc="-1">
                        <a:latin typeface="Arial"/>
                      </a:endParaRPr>
                    </a:p>
                    <a:p>
                      <a:pPr marL="914400">
                        <a:lnSpc>
                          <a:spcPct val="100000"/>
                        </a:lnSpc>
                        <a:buNone/>
                      </a:pPr>
                      <a:r>
                        <a:rPr lang="pt-BR" sz="2400" b="1" strike="noStrike" spc="-1">
                          <a:solidFill>
                            <a:srgbClr val="FFFFFF"/>
                          </a:solidFill>
                          <a:latin typeface="Calibri"/>
                        </a:rPr>
                        <a:t>Financeira – procurar e aplicar capital</a:t>
                      </a:r>
                      <a:endParaRPr lang="pt-BR" sz="2400" b="0" strike="noStrike" spc="-1">
                        <a:latin typeface="Arial"/>
                      </a:endParaRPr>
                    </a:p>
                    <a:p>
                      <a:pPr>
                        <a:lnSpc>
                          <a:spcPct val="100000"/>
                        </a:lnSpc>
                        <a:buNone/>
                      </a:pPr>
                      <a:r>
                        <a:rPr lang="pt-BR" sz="2400" b="1" strike="noStrike" spc="-1">
                          <a:solidFill>
                            <a:srgbClr val="FFFFFF"/>
                          </a:solidFill>
                          <a:latin typeface="Calibri"/>
                        </a:rPr>
                        <a:t> </a:t>
                      </a:r>
                      <a:endParaRPr lang="pt-BR" sz="2400" b="0" strike="noStrike" spc="-1">
                        <a:latin typeface="Arial"/>
                      </a:endParaRPr>
                    </a:p>
                    <a:p>
                      <a:pPr marL="914400">
                        <a:lnSpc>
                          <a:spcPct val="100000"/>
                        </a:lnSpc>
                        <a:buNone/>
                      </a:pPr>
                      <a:r>
                        <a:rPr lang="pt-BR" sz="2400" b="1" strike="noStrike" spc="-1">
                          <a:solidFill>
                            <a:srgbClr val="FFFFFF"/>
                          </a:solidFill>
                          <a:latin typeface="Calibri"/>
                        </a:rPr>
                        <a:t>Segurança – proteção da propriedade e das pessoas</a:t>
                      </a:r>
                      <a:endParaRPr lang="pt-BR" sz="2400" b="0" strike="noStrike" spc="-1">
                        <a:latin typeface="Arial"/>
                      </a:endParaRPr>
                    </a:p>
                    <a:p>
                      <a:pPr>
                        <a:lnSpc>
                          <a:spcPct val="100000"/>
                        </a:lnSpc>
                        <a:buNone/>
                      </a:pPr>
                      <a:r>
                        <a:rPr lang="pt-BR" sz="2400" b="1" strike="noStrike" spc="-1">
                          <a:solidFill>
                            <a:srgbClr val="FFFFFF"/>
                          </a:solidFill>
                          <a:latin typeface="Calibri"/>
                        </a:rPr>
                        <a:t> </a:t>
                      </a:r>
                      <a:endParaRPr lang="pt-BR" sz="2400" b="0" strike="noStrike" spc="-1">
                        <a:latin typeface="Arial"/>
                      </a:endParaRPr>
                    </a:p>
                    <a:p>
                      <a:pPr marL="914400">
                        <a:lnSpc>
                          <a:spcPct val="100000"/>
                        </a:lnSpc>
                        <a:buNone/>
                      </a:pPr>
                      <a:r>
                        <a:rPr lang="pt-BR" sz="2400" b="1" strike="noStrike" spc="-1">
                          <a:solidFill>
                            <a:srgbClr val="FFFFFF"/>
                          </a:solidFill>
                          <a:latin typeface="Calibri"/>
                        </a:rPr>
                        <a:t>Contábil – registros, balanços, custos e estatística</a:t>
                      </a:r>
                      <a:endParaRPr lang="pt-BR" sz="2400" b="0" strike="noStrike" spc="-1">
                        <a:latin typeface="Arial"/>
                      </a:endParaRPr>
                    </a:p>
                    <a:p>
                      <a:pPr>
                        <a:lnSpc>
                          <a:spcPct val="100000"/>
                        </a:lnSpc>
                        <a:buNone/>
                      </a:pPr>
                      <a:r>
                        <a:rPr lang="pt-BR" sz="2400" b="1" strike="noStrike" spc="-1">
                          <a:solidFill>
                            <a:srgbClr val="FFFFFF"/>
                          </a:solidFill>
                          <a:latin typeface="Calibri"/>
                        </a:rPr>
                        <a:t> </a:t>
                      </a:r>
                      <a:endParaRPr lang="pt-BR" sz="2400" b="0" strike="noStrike" spc="-1">
                        <a:latin typeface="Arial"/>
                      </a:endParaRPr>
                    </a:p>
                    <a:p>
                      <a:pPr marL="914400">
                        <a:lnSpc>
                          <a:spcPct val="100000"/>
                        </a:lnSpc>
                        <a:buNone/>
                      </a:pPr>
                      <a:r>
                        <a:rPr lang="pt-BR" sz="2400" b="1" strike="noStrike" spc="-1">
                          <a:solidFill>
                            <a:srgbClr val="FFFFFF"/>
                          </a:solidFill>
                          <a:latin typeface="Calibri"/>
                        </a:rPr>
                        <a:t>Administrativa – prever, organizar, comandar, coordenar e controlar</a:t>
                      </a:r>
                      <a:endParaRPr lang="pt-BR" sz="2400" b="0" strike="noStrike" spc="-1">
                        <a:latin typeface="Arial"/>
                      </a:endParaRPr>
                    </a:p>
                    <a:p>
                      <a:pPr>
                        <a:lnSpc>
                          <a:spcPct val="100000"/>
                        </a:lnSpc>
                        <a:buNone/>
                      </a:pPr>
                      <a:endParaRPr lang="pt-BR" sz="24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CaixaDeTexto 2"/>
          <p:cNvSpPr/>
          <p:nvPr/>
        </p:nvSpPr>
        <p:spPr>
          <a:xfrm>
            <a:off x="135720" y="622800"/>
            <a:ext cx="11920320" cy="4664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pt-BR" sz="2000" b="1" strike="noStrike" spc="-1">
                <a:solidFill>
                  <a:srgbClr val="404A4F"/>
                </a:solidFill>
                <a:latin typeface="Open Sans"/>
              </a:rPr>
              <a:t>Processos</a:t>
            </a:r>
            <a:endParaRPr lang="pt-BR" sz="2000" b="0" strike="noStrike" spc="-1">
              <a:latin typeface="Arial"/>
            </a:endParaRPr>
          </a:p>
          <a:p>
            <a:pPr algn="just">
              <a:lnSpc>
                <a:spcPct val="100000"/>
              </a:lnSpc>
              <a:buNone/>
            </a:pPr>
            <a:endParaRPr lang="pt-BR" sz="2000" b="0" strike="noStrike" spc="-1">
              <a:latin typeface="Arial"/>
            </a:endParaRPr>
          </a:p>
          <a:p>
            <a:pPr algn="just">
              <a:lnSpc>
                <a:spcPct val="100000"/>
              </a:lnSpc>
              <a:buNone/>
            </a:pPr>
            <a:r>
              <a:rPr lang="pt-BR" sz="2000" b="0" strike="noStrike" spc="-1">
                <a:solidFill>
                  <a:srgbClr val="404A4F"/>
                </a:solidFill>
                <a:latin typeface="Open Sans"/>
              </a:rPr>
              <a:t>Os processos devem passar a incorporar algumas tarefas de forma mais enfática, incluindo procedimentos aos quais muitas vezes não se dá a devida importância:</a:t>
            </a:r>
            <a:endParaRPr lang="pt-BR" sz="2000" b="0" strike="noStrike" spc="-1">
              <a:latin typeface="Arial"/>
            </a:endParaRPr>
          </a:p>
          <a:p>
            <a:pPr indent="-216000" algn="just">
              <a:lnSpc>
                <a:spcPct val="100000"/>
              </a:lnSpc>
              <a:buClr>
                <a:srgbClr val="404A4F"/>
              </a:buClr>
              <a:buFont typeface="Arial"/>
              <a:buChar char="•"/>
            </a:pPr>
            <a:r>
              <a:rPr lang="pt-BR" sz="2000" b="1" strike="noStrike" spc="-1">
                <a:solidFill>
                  <a:srgbClr val="404A4F"/>
                </a:solidFill>
                <a:latin typeface="Open Sans"/>
              </a:rPr>
              <a:t>Buscar o conhecimento nas atividades internas.</a:t>
            </a:r>
            <a:endParaRPr lang="pt-BR" sz="2000" b="0" strike="noStrike" spc="-1">
              <a:latin typeface="Arial"/>
            </a:endParaRPr>
          </a:p>
          <a:p>
            <a:pPr indent="-216000" algn="just">
              <a:lnSpc>
                <a:spcPct val="100000"/>
              </a:lnSpc>
              <a:buClr>
                <a:srgbClr val="404A4F"/>
              </a:buClr>
              <a:buFont typeface="Arial"/>
              <a:buChar char="•"/>
            </a:pPr>
            <a:r>
              <a:rPr lang="pt-BR" sz="2000" b="1" strike="noStrike" spc="-1">
                <a:solidFill>
                  <a:srgbClr val="404A4F"/>
                </a:solidFill>
                <a:latin typeface="Open Sans"/>
              </a:rPr>
              <a:t>Pesquisar conhecimento externamente (benchmarking).</a:t>
            </a:r>
            <a:endParaRPr lang="pt-BR" sz="2000" b="0" strike="noStrike" spc="-1">
              <a:latin typeface="Arial"/>
            </a:endParaRPr>
          </a:p>
          <a:p>
            <a:pPr indent="-216000" algn="just">
              <a:lnSpc>
                <a:spcPct val="100000"/>
              </a:lnSpc>
              <a:buClr>
                <a:srgbClr val="404A4F"/>
              </a:buClr>
              <a:buFont typeface="Arial"/>
              <a:buChar char="•"/>
            </a:pPr>
            <a:r>
              <a:rPr lang="pt-BR" sz="2000" b="1" strike="noStrike" spc="-1">
                <a:solidFill>
                  <a:srgbClr val="404A4F"/>
                </a:solidFill>
                <a:latin typeface="Open Sans"/>
              </a:rPr>
              <a:t>Compartilhar o conhecimento com equipes e a empresa como um todo.</a:t>
            </a:r>
            <a:endParaRPr lang="pt-BR" sz="2000" b="0" strike="noStrike" spc="-1">
              <a:latin typeface="Arial"/>
            </a:endParaRPr>
          </a:p>
          <a:p>
            <a:pPr algn="just">
              <a:lnSpc>
                <a:spcPct val="100000"/>
              </a:lnSpc>
              <a:buNone/>
            </a:pPr>
            <a:endParaRPr lang="pt-BR" sz="2000" b="0" strike="noStrike" spc="-1">
              <a:latin typeface="Arial"/>
            </a:endParaRPr>
          </a:p>
          <a:p>
            <a:pPr algn="just">
              <a:lnSpc>
                <a:spcPct val="100000"/>
              </a:lnSpc>
              <a:buNone/>
            </a:pPr>
            <a:r>
              <a:rPr lang="pt-BR" sz="2000" b="0" strike="noStrike" spc="-1">
                <a:solidFill>
                  <a:srgbClr val="404A4F"/>
                </a:solidFill>
                <a:latin typeface="Open Sans"/>
              </a:rPr>
              <a:t>O objetivo final de constituir esse equilíbrio entre pessoas, processos e tecnologias pode ser resumido assim:</a:t>
            </a:r>
            <a:endParaRPr lang="pt-BR" sz="2000" b="0" strike="noStrike" spc="-1">
              <a:latin typeface="Arial"/>
            </a:endParaRPr>
          </a:p>
          <a:p>
            <a:pPr algn="just">
              <a:lnSpc>
                <a:spcPct val="100000"/>
              </a:lnSpc>
              <a:buNone/>
            </a:pPr>
            <a:endParaRPr lang="pt-BR" sz="2000" b="0" strike="noStrike" spc="-1">
              <a:latin typeface="Arial"/>
            </a:endParaRPr>
          </a:p>
          <a:p>
            <a:pPr indent="-216000" algn="just">
              <a:lnSpc>
                <a:spcPct val="100000"/>
              </a:lnSpc>
              <a:buClr>
                <a:srgbClr val="404A4F"/>
              </a:buClr>
              <a:buFont typeface="Arial"/>
              <a:buChar char="•"/>
            </a:pPr>
            <a:r>
              <a:rPr lang="pt-BR" sz="2000" b="1" strike="noStrike" spc="-1">
                <a:solidFill>
                  <a:srgbClr val="404A4F"/>
                </a:solidFill>
                <a:latin typeface="Open Sans"/>
              </a:rPr>
              <a:t>Transformar dados em informação e informação em conhecimento.</a:t>
            </a:r>
            <a:endParaRPr lang="pt-BR" sz="2000" b="0" strike="noStrike" spc="-1">
              <a:latin typeface="Arial"/>
            </a:endParaRPr>
          </a:p>
          <a:p>
            <a:pPr indent="-216000" algn="just">
              <a:lnSpc>
                <a:spcPct val="100000"/>
              </a:lnSpc>
              <a:buClr>
                <a:srgbClr val="404A4F"/>
              </a:buClr>
              <a:buFont typeface="Arial"/>
              <a:buChar char="•"/>
            </a:pPr>
            <a:r>
              <a:rPr lang="pt-BR" sz="2000" b="1" strike="noStrike" spc="-1">
                <a:solidFill>
                  <a:srgbClr val="404A4F"/>
                </a:solidFill>
                <a:latin typeface="Open Sans"/>
              </a:rPr>
              <a:t>Fazer com que a informação e o conhecimento sejam acessíveis a todos.</a:t>
            </a:r>
            <a:endParaRPr lang="pt-BR" sz="2000" b="0" strike="noStrike" spc="-1">
              <a:latin typeface="Arial"/>
            </a:endParaRPr>
          </a:p>
          <a:p>
            <a:pPr indent="-216000" algn="just">
              <a:lnSpc>
                <a:spcPct val="100000"/>
              </a:lnSpc>
              <a:buClr>
                <a:srgbClr val="404A4F"/>
              </a:buClr>
              <a:buFont typeface="Arial"/>
              <a:buChar char="•"/>
            </a:pPr>
            <a:r>
              <a:rPr lang="pt-BR" sz="2000" b="1" strike="noStrike" spc="-1">
                <a:solidFill>
                  <a:srgbClr val="404A4F"/>
                </a:solidFill>
                <a:latin typeface="Open Sans"/>
              </a:rPr>
              <a:t>Determinas as melhores práticas e tecnologias e compartilhar com a empresa.</a:t>
            </a:r>
            <a:endParaRPr lang="pt-BR" sz="2000" b="0" strike="noStrike" spc="-1">
              <a:latin typeface="Arial"/>
            </a:endParaRPr>
          </a:p>
          <a:p>
            <a:pPr indent="-216000" algn="just">
              <a:lnSpc>
                <a:spcPct val="100000"/>
              </a:lnSpc>
              <a:buClr>
                <a:srgbClr val="404A4F"/>
              </a:buClr>
              <a:buFont typeface="Arial"/>
              <a:buChar char="•"/>
            </a:pPr>
            <a:r>
              <a:rPr lang="pt-BR" sz="2000" b="1" strike="noStrike" spc="-1">
                <a:solidFill>
                  <a:srgbClr val="404A4F"/>
                </a:solidFill>
                <a:latin typeface="Open Sans"/>
              </a:rPr>
              <a:t>Por fim, aumentar a competitividade da empresa.</a:t>
            </a:r>
            <a:endParaRPr lang="pt-BR" sz="2000" b="0" strike="noStrike" spc="-1">
              <a:latin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CaixaDeTexto 2"/>
          <p:cNvSpPr/>
          <p:nvPr/>
        </p:nvSpPr>
        <p:spPr>
          <a:xfrm>
            <a:off x="356760" y="186480"/>
            <a:ext cx="11162160" cy="7770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50000"/>
              </a:lnSpc>
              <a:buNone/>
            </a:pPr>
            <a:r>
              <a:rPr lang="pt-BR" sz="2400" b="1" strike="noStrike" spc="-1">
                <a:solidFill>
                  <a:srgbClr val="000000"/>
                </a:solidFill>
                <a:latin typeface="Open Sans"/>
              </a:rPr>
              <a:t>Tecnologia</a:t>
            </a:r>
            <a:endParaRPr lang="pt-BR" sz="2400" b="0" strike="noStrike" spc="-1">
              <a:latin typeface="Arial"/>
            </a:endParaRPr>
          </a:p>
          <a:p>
            <a:pPr algn="just">
              <a:lnSpc>
                <a:spcPct val="150000"/>
              </a:lnSpc>
              <a:buNone/>
            </a:pPr>
            <a:r>
              <a:rPr lang="pt-BR" sz="2400" b="0" strike="noStrike" spc="-1">
                <a:solidFill>
                  <a:srgbClr val="000000"/>
                </a:solidFill>
                <a:latin typeface="Open Sans"/>
              </a:rPr>
              <a:t>Não há como falar em conhecimento compartilhado sem pensar no uso da tecnologia para isso. Veja alguns exemplos:</a:t>
            </a:r>
            <a:endParaRPr lang="pt-BR" sz="2400" b="0" strike="noStrike" spc="-1">
              <a:latin typeface="Arial"/>
            </a:endParaRPr>
          </a:p>
          <a:p>
            <a:pPr indent="-216000" algn="just">
              <a:lnSpc>
                <a:spcPct val="150000"/>
              </a:lnSpc>
              <a:buClr>
                <a:srgbClr val="000000"/>
              </a:buClr>
              <a:buFont typeface="Arial"/>
              <a:buChar char="•"/>
            </a:pPr>
            <a:r>
              <a:rPr lang="pt-BR" sz="2400" b="1" strike="noStrike" spc="-1">
                <a:solidFill>
                  <a:srgbClr val="000000"/>
                </a:solidFill>
                <a:latin typeface="Open Sans"/>
              </a:rPr>
              <a:t>Auxiliar no processo de disseminação de informações provendo transparência e agilidade.</a:t>
            </a:r>
            <a:endParaRPr lang="pt-BR" sz="2400" b="0" strike="noStrike" spc="-1">
              <a:latin typeface="Arial"/>
            </a:endParaRPr>
          </a:p>
          <a:p>
            <a:pPr indent="-216000" algn="just">
              <a:lnSpc>
                <a:spcPct val="150000"/>
              </a:lnSpc>
              <a:buClr>
                <a:srgbClr val="000000"/>
              </a:buClr>
              <a:buFont typeface="Arial"/>
              <a:buChar char="•"/>
            </a:pPr>
            <a:r>
              <a:rPr lang="pt-BR" sz="2400" b="1" strike="noStrike" spc="-1">
                <a:solidFill>
                  <a:srgbClr val="000000"/>
                </a:solidFill>
                <a:latin typeface="Open Sans"/>
              </a:rPr>
              <a:t>Ser capaz de guardar o conhecimento com segurança e confiabilidade.</a:t>
            </a:r>
            <a:endParaRPr lang="pt-BR" sz="2400" b="0" strike="noStrike" spc="-1">
              <a:latin typeface="Arial"/>
            </a:endParaRPr>
          </a:p>
          <a:p>
            <a:pPr indent="-216000" algn="just">
              <a:lnSpc>
                <a:spcPct val="150000"/>
              </a:lnSpc>
              <a:buClr>
                <a:srgbClr val="000000"/>
              </a:buClr>
              <a:buFont typeface="Arial"/>
              <a:buChar char="•"/>
            </a:pPr>
            <a:r>
              <a:rPr lang="pt-BR" sz="2400" b="1" strike="noStrike" spc="-1">
                <a:solidFill>
                  <a:srgbClr val="000000"/>
                </a:solidFill>
                <a:latin typeface="Open Sans"/>
              </a:rPr>
              <a:t>Facilitar o mapeamento de competências pessoais necessárias a cada tarefa, com base nos conhecimentos adquiridos.</a:t>
            </a:r>
            <a:endParaRPr lang="pt-BR" sz="2400" b="0" strike="noStrike" spc="-1">
              <a:latin typeface="Arial"/>
            </a:endParaRPr>
          </a:p>
          <a:p>
            <a:pPr indent="-216000" algn="just">
              <a:lnSpc>
                <a:spcPct val="150000"/>
              </a:lnSpc>
              <a:buClr>
                <a:srgbClr val="000000"/>
              </a:buClr>
              <a:buFont typeface="Arial"/>
              <a:buChar char="•"/>
            </a:pPr>
            <a:r>
              <a:rPr lang="pt-BR" sz="2400" b="1" strike="noStrike" spc="-1">
                <a:solidFill>
                  <a:srgbClr val="000000"/>
                </a:solidFill>
                <a:latin typeface="Open Sans"/>
              </a:rPr>
              <a:t>Auxiliar na criação de uma universidade corporativa virtual.</a:t>
            </a:r>
            <a:endParaRPr lang="pt-BR" sz="2400" b="0" strike="noStrike" spc="-1">
              <a:latin typeface="Arial"/>
            </a:endParaRPr>
          </a:p>
          <a:p>
            <a:pPr indent="-216000" algn="just">
              <a:lnSpc>
                <a:spcPct val="150000"/>
              </a:lnSpc>
              <a:buClr>
                <a:srgbClr val="000000"/>
              </a:buClr>
              <a:buFont typeface="Arial"/>
              <a:buChar char="•"/>
            </a:pPr>
            <a:r>
              <a:rPr lang="pt-BR" sz="2400" b="1" strike="noStrike" spc="-1">
                <a:solidFill>
                  <a:srgbClr val="000000"/>
                </a:solidFill>
                <a:latin typeface="Open Sans"/>
              </a:rPr>
              <a:t>Prover ferramentas de ensino e treinamento, como EADs, por exemplo.</a:t>
            </a:r>
            <a:endParaRPr lang="pt-BR" sz="2400" b="0" strike="noStrike" spc="-1">
              <a:latin typeface="Arial"/>
            </a:endParaRPr>
          </a:p>
          <a:p>
            <a:pPr indent="-216000" algn="just">
              <a:lnSpc>
                <a:spcPct val="150000"/>
              </a:lnSpc>
              <a:buClr>
                <a:srgbClr val="000000"/>
              </a:buClr>
              <a:buFont typeface="Arial"/>
              <a:buChar char="•"/>
            </a:pPr>
            <a:r>
              <a:rPr lang="pt-BR" sz="2400" b="1" strike="noStrike" spc="-1">
                <a:solidFill>
                  <a:srgbClr val="000000"/>
                </a:solidFill>
                <a:latin typeface="Open Sans"/>
              </a:rPr>
              <a:t>Dar o suporte tecnológico adequado para o correto mapeamento de processos e sua modelagem.</a:t>
            </a:r>
            <a:endParaRPr lang="pt-BR" sz="2400" b="0" strike="noStrike" spc="-1">
              <a:latin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PlaceHolder 1"/>
          <p:cNvSpPr>
            <a:spLocks noGrp="1"/>
          </p:cNvSpPr>
          <p:nvPr>
            <p:ph type="title"/>
          </p:nvPr>
        </p:nvSpPr>
        <p:spPr>
          <a:xfrm>
            <a:off x="556920" y="595080"/>
            <a:ext cx="11804760" cy="1436040"/>
          </a:xfrm>
          <a:prstGeom prst="rect">
            <a:avLst/>
          </a:prstGeom>
          <a:noFill/>
          <a:ln w="0">
            <a:noFill/>
          </a:ln>
        </p:spPr>
        <p:txBody>
          <a:bodyPr anchor="ctr">
            <a:normAutofit fontScale="62000"/>
          </a:bodyPr>
          <a:lstStyle/>
          <a:p>
            <a:pPr algn="ctr">
              <a:lnSpc>
                <a:spcPct val="90000"/>
              </a:lnSpc>
              <a:buNone/>
            </a:pPr>
            <a:r>
              <a:rPr lang="pt-BR" sz="4400" b="1" strike="noStrike" spc="-1">
                <a:solidFill>
                  <a:srgbClr val="000000"/>
                </a:solidFill>
                <a:latin typeface="Arial Black"/>
              </a:rPr>
              <a:t>ADMINISTRAÇÃO GERAL</a:t>
            </a:r>
            <a:br>
              <a:rPr sz="4400"/>
            </a:br>
            <a:r>
              <a:rPr lang="pt-BR" sz="3600" b="1" strike="noStrike" spc="-1">
                <a:solidFill>
                  <a:srgbClr val="FF0000"/>
                </a:solidFill>
                <a:latin typeface="Arial Black"/>
              </a:rPr>
              <a:t>AULA NR.  VIII</a:t>
            </a:r>
            <a:br>
              <a:rPr sz="4400"/>
            </a:br>
            <a:r>
              <a:rPr lang="pt-BR" sz="2700" b="1" strike="noStrike" spc="-1">
                <a:solidFill>
                  <a:srgbClr val="FF0000"/>
                </a:solidFill>
                <a:latin typeface="Arial Black"/>
              </a:rPr>
              <a:t>Sistema Organizacional – Tipos de Sistemas</a:t>
            </a:r>
            <a:br>
              <a:rPr sz="4400"/>
            </a:br>
            <a:endParaRPr lang="pt-BR" sz="2700" b="0" strike="noStrike" spc="-1">
              <a:solidFill>
                <a:srgbClr val="000000"/>
              </a:solidFill>
              <a:latin typeface="Calibri"/>
            </a:endParaRPr>
          </a:p>
        </p:txBody>
      </p:sp>
      <p:pic>
        <p:nvPicPr>
          <p:cNvPr id="279" name="Picture 2" descr="Julio Battisti - Artigos e tutoriais gratuitos; Venda de livros, e ..."/>
          <p:cNvPicPr/>
          <p:nvPr/>
        </p:nvPicPr>
        <p:blipFill>
          <a:blip r:embed="rId2"/>
          <a:stretch/>
        </p:blipFill>
        <p:spPr>
          <a:xfrm>
            <a:off x="3254760" y="1697400"/>
            <a:ext cx="6602760" cy="5031720"/>
          </a:xfrm>
          <a:prstGeom prst="rect">
            <a:avLst/>
          </a:prstGeom>
          <a:ln w="0">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0" name="Picture 2" descr="Introdução Sistema de Informação - ppt carregar"/>
          <p:cNvPicPr/>
          <p:nvPr/>
        </p:nvPicPr>
        <p:blipFill>
          <a:blip r:embed="rId2"/>
          <a:stretch/>
        </p:blipFill>
        <p:spPr>
          <a:xfrm>
            <a:off x="0" y="0"/>
            <a:ext cx="11998440" cy="6857640"/>
          </a:xfrm>
          <a:prstGeom prst="rect">
            <a:avLst/>
          </a:prstGeom>
          <a:ln w="0">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 name="Picture 2" descr="Teoria Geral de Sistemas"/>
          <p:cNvPicPr/>
          <p:nvPr/>
        </p:nvPicPr>
        <p:blipFill>
          <a:blip r:embed="rId2"/>
          <a:stretch/>
        </p:blipFill>
        <p:spPr>
          <a:xfrm>
            <a:off x="434880" y="0"/>
            <a:ext cx="10991160" cy="6693120"/>
          </a:xfrm>
          <a:prstGeom prst="rect">
            <a:avLst/>
          </a:prstGeom>
          <a:ln w="0">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 name="Picture 2" descr="O sistema de administração de recursos humanos - ppt video online ..."/>
          <p:cNvPicPr/>
          <p:nvPr/>
        </p:nvPicPr>
        <p:blipFill>
          <a:blip r:embed="rId2"/>
          <a:stretch/>
        </p:blipFill>
        <p:spPr>
          <a:xfrm>
            <a:off x="0" y="0"/>
            <a:ext cx="12191760" cy="6857640"/>
          </a:xfrm>
          <a:prstGeom prst="rect">
            <a:avLst/>
          </a:prstGeom>
          <a:ln w="0">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3" name="Picture 2" descr="Modelo de gestão e cultura organizacional: conceitos e interações"/>
          <p:cNvPicPr/>
          <p:nvPr/>
        </p:nvPicPr>
        <p:blipFill>
          <a:blip r:embed="rId2"/>
          <a:stretch/>
        </p:blipFill>
        <p:spPr>
          <a:xfrm>
            <a:off x="271440" y="992520"/>
            <a:ext cx="11995560" cy="5017680"/>
          </a:xfrm>
          <a:prstGeom prst="rect">
            <a:avLst/>
          </a:prstGeom>
          <a:ln w="0">
            <a:noFill/>
          </a:ln>
        </p:spPr>
      </p:pic>
      <p:sp>
        <p:nvSpPr>
          <p:cNvPr id="284" name="CaixaDeTexto 1"/>
          <p:cNvSpPr/>
          <p:nvPr/>
        </p:nvSpPr>
        <p:spPr>
          <a:xfrm>
            <a:off x="2765520" y="315720"/>
            <a:ext cx="747108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pt-BR" sz="2400" b="1" strike="noStrike" spc="-1">
                <a:solidFill>
                  <a:srgbClr val="000000"/>
                </a:solidFill>
                <a:latin typeface="Arial"/>
              </a:rPr>
              <a:t>SISTEMA DE INFORMAÇÃO NO RH</a:t>
            </a:r>
            <a:endParaRPr lang="pt-BR" sz="2400" b="0" strike="noStrike" spc="-1">
              <a:latin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PlaceHolder 1"/>
          <p:cNvSpPr>
            <a:spLocks noGrp="1"/>
          </p:cNvSpPr>
          <p:nvPr>
            <p:ph type="title"/>
          </p:nvPr>
        </p:nvSpPr>
        <p:spPr>
          <a:xfrm>
            <a:off x="556920" y="595080"/>
            <a:ext cx="11804760" cy="1436040"/>
          </a:xfrm>
          <a:prstGeom prst="rect">
            <a:avLst/>
          </a:prstGeom>
          <a:noFill/>
          <a:ln w="0">
            <a:noFill/>
          </a:ln>
        </p:spPr>
        <p:txBody>
          <a:bodyPr anchor="ctr">
            <a:normAutofit fontScale="65000"/>
          </a:bodyPr>
          <a:lstStyle/>
          <a:p>
            <a:pPr algn="ctr">
              <a:lnSpc>
                <a:spcPct val="90000"/>
              </a:lnSpc>
              <a:buNone/>
            </a:pPr>
            <a:r>
              <a:rPr lang="pt-BR" sz="4400" b="1" strike="noStrike" spc="-1">
                <a:solidFill>
                  <a:srgbClr val="000000"/>
                </a:solidFill>
                <a:latin typeface="Arial Black"/>
              </a:rPr>
              <a:t>ADMINISTRAÇÃO GERAL</a:t>
            </a:r>
            <a:br>
              <a:rPr sz="4400"/>
            </a:br>
            <a:r>
              <a:rPr lang="pt-BR" sz="3100" b="1" strike="noStrike" spc="-1">
                <a:solidFill>
                  <a:srgbClr val="FF0000"/>
                </a:solidFill>
                <a:latin typeface="Arial Black"/>
              </a:rPr>
              <a:t>AULA NR.  IX</a:t>
            </a:r>
            <a:br>
              <a:rPr sz="4400"/>
            </a:br>
            <a:r>
              <a:rPr lang="pt-BR" sz="2700" b="1" strike="noStrike" spc="-1">
                <a:solidFill>
                  <a:srgbClr val="FF0000"/>
                </a:solidFill>
                <a:latin typeface="Arial Black"/>
              </a:rPr>
              <a:t>Processos Gerenciais</a:t>
            </a:r>
            <a:br>
              <a:rPr sz="4400"/>
            </a:br>
            <a:endParaRPr lang="pt-BR" sz="2700" b="0" strike="noStrike" spc="-1">
              <a:solidFill>
                <a:srgbClr val="000000"/>
              </a:solidFill>
              <a:latin typeface="Calibri"/>
            </a:endParaRPr>
          </a:p>
        </p:txBody>
      </p:sp>
      <p:pic>
        <p:nvPicPr>
          <p:cNvPr id="286" name="Picture 2" descr="Processos gerenciais ou Administração? Qual o melhor curso para você?"/>
          <p:cNvPicPr/>
          <p:nvPr/>
        </p:nvPicPr>
        <p:blipFill>
          <a:blip r:embed="rId2"/>
          <a:stretch/>
        </p:blipFill>
        <p:spPr>
          <a:xfrm>
            <a:off x="1944360" y="1661040"/>
            <a:ext cx="7809120" cy="5196600"/>
          </a:xfrm>
          <a:prstGeom prst="rect">
            <a:avLst/>
          </a:prstGeom>
          <a:ln w="0">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CaixaDeTexto 2"/>
          <p:cNvSpPr/>
          <p:nvPr/>
        </p:nvSpPr>
        <p:spPr>
          <a:xfrm>
            <a:off x="345600" y="151200"/>
            <a:ext cx="11206440" cy="527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pt-BR" sz="2000" b="1" strike="noStrike" spc="-1">
                <a:solidFill>
                  <a:srgbClr val="000000"/>
                </a:solidFill>
                <a:latin typeface="Arial"/>
              </a:rPr>
              <a:t>O que são processos gerenciais</a:t>
            </a:r>
            <a:endParaRPr lang="pt-BR" sz="2000" b="0" strike="noStrike" spc="-1">
              <a:latin typeface="Arial"/>
            </a:endParaRPr>
          </a:p>
          <a:p>
            <a:pPr algn="just">
              <a:lnSpc>
                <a:spcPct val="100000"/>
              </a:lnSpc>
              <a:buNone/>
            </a:pPr>
            <a:endParaRPr lang="pt-BR" sz="2000" b="0" strike="noStrike" spc="-1">
              <a:latin typeface="Arial"/>
            </a:endParaRPr>
          </a:p>
          <a:p>
            <a:pPr algn="just">
              <a:lnSpc>
                <a:spcPct val="100000"/>
              </a:lnSpc>
              <a:buNone/>
            </a:pPr>
            <a:endParaRPr lang="pt-BR" sz="2000" b="0" strike="noStrike" spc="-1">
              <a:latin typeface="Arial"/>
            </a:endParaRPr>
          </a:p>
          <a:p>
            <a:pPr algn="just">
              <a:lnSpc>
                <a:spcPct val="100000"/>
              </a:lnSpc>
              <a:buNone/>
            </a:pPr>
            <a:r>
              <a:rPr lang="pt-BR" sz="2000" b="0" strike="noStrike" spc="-1">
                <a:solidFill>
                  <a:srgbClr val="000000"/>
                </a:solidFill>
                <a:latin typeface="Arial"/>
              </a:rPr>
              <a:t>Podemos afirmar, então, que os processos gerenciais são um </a:t>
            </a:r>
            <a:r>
              <a:rPr lang="pt-BR" sz="2000" b="1" strike="noStrike" spc="-1">
                <a:solidFill>
                  <a:srgbClr val="000000"/>
                </a:solidFill>
                <a:latin typeface="Arial"/>
              </a:rPr>
              <a:t>conjunto de ações realizadas para atingir determinado objetivo</a:t>
            </a:r>
            <a:r>
              <a:rPr lang="pt-BR" sz="2000" b="0" strike="noStrike" spc="-1">
                <a:solidFill>
                  <a:srgbClr val="000000"/>
                </a:solidFill>
                <a:latin typeface="Arial"/>
              </a:rPr>
              <a:t>. </a:t>
            </a:r>
            <a:endParaRPr lang="pt-BR" sz="2000" b="0" strike="noStrike" spc="-1">
              <a:latin typeface="Arial"/>
            </a:endParaRPr>
          </a:p>
          <a:p>
            <a:pPr algn="just">
              <a:lnSpc>
                <a:spcPct val="100000"/>
              </a:lnSpc>
              <a:buNone/>
            </a:pPr>
            <a:endParaRPr lang="pt-BR" sz="2000" b="0" strike="noStrike" spc="-1">
              <a:latin typeface="Arial"/>
            </a:endParaRPr>
          </a:p>
          <a:p>
            <a:pPr algn="just">
              <a:lnSpc>
                <a:spcPct val="100000"/>
              </a:lnSpc>
              <a:buNone/>
            </a:pPr>
            <a:r>
              <a:rPr lang="pt-BR" sz="2000" b="0" strike="noStrike" spc="-1">
                <a:solidFill>
                  <a:srgbClr val="000000"/>
                </a:solidFill>
                <a:latin typeface="Arial"/>
              </a:rPr>
              <a:t>Para desempenhar um bom trabalho, a pessoa que lida com processos gerenciais deve conhecer todos os aspectos de gestão da companhia. Só assim estará apta para colaborar na tomada de decisão. Algumas funções que fazem parte do dia a dia desse profissional são:</a:t>
            </a:r>
            <a:endParaRPr lang="pt-BR" sz="2000" b="0" strike="noStrike" spc="-1">
              <a:latin typeface="Arial"/>
            </a:endParaRPr>
          </a:p>
          <a:p>
            <a:pPr algn="just">
              <a:lnSpc>
                <a:spcPct val="100000"/>
              </a:lnSpc>
              <a:buNone/>
            </a:pPr>
            <a:endParaRPr lang="pt-BR" sz="2000" b="0" strike="noStrike" spc="-1">
              <a:latin typeface="Arial"/>
            </a:endParaRPr>
          </a:p>
          <a:p>
            <a:pPr indent="-216000" algn="just">
              <a:lnSpc>
                <a:spcPct val="100000"/>
              </a:lnSpc>
              <a:buClr>
                <a:srgbClr val="000000"/>
              </a:buClr>
              <a:buFont typeface="Arial"/>
              <a:buChar char="•"/>
            </a:pPr>
            <a:r>
              <a:rPr lang="pt-BR" sz="2000" b="0" strike="noStrike" spc="-1">
                <a:solidFill>
                  <a:srgbClr val="000000"/>
                </a:solidFill>
                <a:latin typeface="Arial"/>
              </a:rPr>
              <a:t>Traçar planos de negócios;</a:t>
            </a:r>
            <a:endParaRPr lang="pt-BR" sz="2000" b="0" strike="noStrike" spc="-1">
              <a:latin typeface="Arial"/>
            </a:endParaRPr>
          </a:p>
          <a:p>
            <a:pPr indent="-216000" algn="just">
              <a:lnSpc>
                <a:spcPct val="100000"/>
              </a:lnSpc>
              <a:buClr>
                <a:srgbClr val="000000"/>
              </a:buClr>
              <a:buFont typeface="Arial"/>
              <a:buChar char="•"/>
            </a:pPr>
            <a:r>
              <a:rPr lang="pt-BR" sz="2000" b="0" strike="noStrike" spc="-1">
                <a:solidFill>
                  <a:srgbClr val="000000"/>
                </a:solidFill>
                <a:latin typeface="Arial"/>
              </a:rPr>
              <a:t>Dialogar com diferentes departamentos;</a:t>
            </a:r>
            <a:endParaRPr lang="pt-BR" sz="2000" b="0" strike="noStrike" spc="-1">
              <a:latin typeface="Arial"/>
            </a:endParaRPr>
          </a:p>
          <a:p>
            <a:pPr indent="-216000" algn="just">
              <a:lnSpc>
                <a:spcPct val="100000"/>
              </a:lnSpc>
              <a:buClr>
                <a:srgbClr val="000000"/>
              </a:buClr>
              <a:buFont typeface="Arial"/>
              <a:buChar char="•"/>
            </a:pPr>
            <a:r>
              <a:rPr lang="pt-BR" sz="2000" b="0" strike="noStrike" spc="-1">
                <a:solidFill>
                  <a:srgbClr val="000000"/>
                </a:solidFill>
                <a:latin typeface="Arial"/>
              </a:rPr>
              <a:t>Monitorar e reduzir custos no processo produtivo;</a:t>
            </a:r>
            <a:endParaRPr lang="pt-BR" sz="2000" b="0" strike="noStrike" spc="-1">
              <a:latin typeface="Arial"/>
            </a:endParaRPr>
          </a:p>
          <a:p>
            <a:pPr indent="-216000" algn="just">
              <a:lnSpc>
                <a:spcPct val="100000"/>
              </a:lnSpc>
              <a:buClr>
                <a:srgbClr val="000000"/>
              </a:buClr>
              <a:buFont typeface="Arial"/>
              <a:buChar char="•"/>
            </a:pPr>
            <a:r>
              <a:rPr lang="pt-BR" sz="2000" b="0" strike="noStrike" spc="-1">
                <a:solidFill>
                  <a:srgbClr val="000000"/>
                </a:solidFill>
                <a:latin typeface="Arial"/>
              </a:rPr>
              <a:t>Economizar nos recursos humanos e financeiros;</a:t>
            </a:r>
            <a:endParaRPr lang="pt-BR" sz="2000" b="0" strike="noStrike" spc="-1">
              <a:latin typeface="Arial"/>
            </a:endParaRPr>
          </a:p>
          <a:p>
            <a:pPr indent="-216000" algn="just">
              <a:lnSpc>
                <a:spcPct val="100000"/>
              </a:lnSpc>
              <a:buClr>
                <a:srgbClr val="000000"/>
              </a:buClr>
              <a:buFont typeface="Arial"/>
              <a:buChar char="•"/>
            </a:pPr>
            <a:r>
              <a:rPr lang="pt-BR" sz="2000" b="0" strike="noStrike" spc="-1">
                <a:solidFill>
                  <a:srgbClr val="000000"/>
                </a:solidFill>
                <a:latin typeface="Arial"/>
              </a:rPr>
              <a:t>Manter a qualidade dos produtos ou serviços ofertados;</a:t>
            </a:r>
            <a:endParaRPr lang="pt-BR" sz="2000" b="0" strike="noStrike" spc="-1">
              <a:latin typeface="Arial"/>
            </a:endParaRPr>
          </a:p>
          <a:p>
            <a:pPr indent="-216000" algn="just">
              <a:lnSpc>
                <a:spcPct val="100000"/>
              </a:lnSpc>
              <a:buClr>
                <a:srgbClr val="000000"/>
              </a:buClr>
              <a:buFont typeface="Arial"/>
              <a:buChar char="•"/>
            </a:pPr>
            <a:r>
              <a:rPr lang="pt-BR" sz="2000" b="0" strike="noStrike" spc="-1">
                <a:solidFill>
                  <a:srgbClr val="000000"/>
                </a:solidFill>
                <a:latin typeface="Arial"/>
              </a:rPr>
              <a:t>Acompanhar a concorrência;</a:t>
            </a:r>
            <a:endParaRPr lang="pt-BR" sz="2000" b="0" strike="noStrike" spc="-1">
              <a:latin typeface="Arial"/>
            </a:endParaRPr>
          </a:p>
          <a:p>
            <a:pPr indent="-216000" algn="just">
              <a:lnSpc>
                <a:spcPct val="100000"/>
              </a:lnSpc>
              <a:buClr>
                <a:srgbClr val="000000"/>
              </a:buClr>
              <a:buFont typeface="Arial"/>
              <a:buChar char="•"/>
            </a:pPr>
            <a:r>
              <a:rPr lang="pt-BR" sz="2000" b="0" strike="noStrike" spc="-1">
                <a:solidFill>
                  <a:srgbClr val="000000"/>
                </a:solidFill>
                <a:latin typeface="Arial"/>
              </a:rPr>
              <a:t>Otimizar os procedimentos administrativos.</a:t>
            </a:r>
            <a:endParaRPr lang="pt-BR" sz="2000" b="0" strike="noStrike" spc="-1">
              <a:latin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CaixaDeTexto 2"/>
          <p:cNvSpPr/>
          <p:nvPr/>
        </p:nvSpPr>
        <p:spPr>
          <a:xfrm>
            <a:off x="219240" y="451080"/>
            <a:ext cx="11752920" cy="4664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pt-BR" sz="2000" b="1" strike="noStrike" spc="-1">
                <a:solidFill>
                  <a:srgbClr val="455A64"/>
                </a:solidFill>
                <a:latin typeface="Roboto"/>
              </a:rPr>
              <a:t>Tipos de processos</a:t>
            </a:r>
            <a:endParaRPr lang="pt-BR" sz="2000" b="0" strike="noStrike" spc="-1">
              <a:latin typeface="Arial"/>
            </a:endParaRPr>
          </a:p>
          <a:p>
            <a:pPr algn="just">
              <a:lnSpc>
                <a:spcPct val="100000"/>
              </a:lnSpc>
              <a:buNone/>
            </a:pPr>
            <a:endParaRPr lang="pt-BR" sz="2000" b="0" strike="noStrike" spc="-1">
              <a:latin typeface="Arial"/>
            </a:endParaRPr>
          </a:p>
          <a:p>
            <a:pPr algn="just">
              <a:lnSpc>
                <a:spcPct val="100000"/>
              </a:lnSpc>
              <a:buNone/>
            </a:pPr>
            <a:r>
              <a:rPr lang="pt-BR" sz="2000" b="0" strike="noStrike" spc="-1">
                <a:solidFill>
                  <a:srgbClr val="455A64"/>
                </a:solidFill>
                <a:latin typeface="Roboto"/>
              </a:rPr>
              <a:t>Antes de explicarmos o que são processos gerenciais, vale mencionar que existem três tipos principais de processos presentes em uma organização. São eles:</a:t>
            </a:r>
            <a:endParaRPr lang="pt-BR" sz="2000" b="0" strike="noStrike" spc="-1">
              <a:latin typeface="Arial"/>
            </a:endParaRPr>
          </a:p>
          <a:p>
            <a:pPr algn="just">
              <a:lnSpc>
                <a:spcPct val="100000"/>
              </a:lnSpc>
              <a:buNone/>
            </a:pPr>
            <a:endParaRPr lang="pt-BR" sz="2000" b="0" strike="noStrike" spc="-1">
              <a:latin typeface="Arial"/>
            </a:endParaRPr>
          </a:p>
          <a:p>
            <a:pPr algn="just">
              <a:lnSpc>
                <a:spcPct val="100000"/>
              </a:lnSpc>
              <a:buNone/>
            </a:pPr>
            <a:r>
              <a:rPr lang="pt-BR" sz="2000" b="1" strike="noStrike" spc="-1">
                <a:solidFill>
                  <a:srgbClr val="455A64"/>
                </a:solidFill>
                <a:latin typeface="Roboto"/>
              </a:rPr>
              <a:t>Processos primários</a:t>
            </a:r>
            <a:r>
              <a:rPr lang="pt-BR" sz="2000" b="0" strike="noStrike" spc="-1">
                <a:solidFill>
                  <a:srgbClr val="455A64"/>
                </a:solidFill>
                <a:latin typeface="Roboto"/>
              </a:rPr>
              <a:t>: também conhecidos como finalísticos, eles têm relação direta com o consumidor. São representados pelas tarefas cruciais da empresa, ou seja, tudo o que precisa ser executado para que ela alcance seus propósitos e cumpra sua missão. </a:t>
            </a:r>
            <a:endParaRPr lang="pt-BR" sz="2000" b="0" strike="noStrike" spc="-1">
              <a:latin typeface="Arial"/>
            </a:endParaRPr>
          </a:p>
          <a:p>
            <a:pPr algn="just">
              <a:lnSpc>
                <a:spcPct val="100000"/>
              </a:lnSpc>
              <a:buNone/>
            </a:pPr>
            <a:endParaRPr lang="pt-BR" sz="2000" b="0" strike="noStrike" spc="-1">
              <a:latin typeface="Arial"/>
            </a:endParaRPr>
          </a:p>
          <a:p>
            <a:pPr algn="just">
              <a:lnSpc>
                <a:spcPct val="100000"/>
              </a:lnSpc>
              <a:buNone/>
            </a:pPr>
            <a:r>
              <a:rPr lang="pt-BR" sz="2000" b="1" strike="noStrike" spc="-1">
                <a:solidFill>
                  <a:srgbClr val="455A64"/>
                </a:solidFill>
                <a:latin typeface="Roboto"/>
              </a:rPr>
              <a:t>Processos de suporte</a:t>
            </a:r>
            <a:r>
              <a:rPr lang="pt-BR" sz="2000" b="0" strike="noStrike" spc="-1">
                <a:solidFill>
                  <a:srgbClr val="455A64"/>
                </a:solidFill>
                <a:latin typeface="Roboto"/>
              </a:rPr>
              <a:t>: sua finalidade é oferecer auxílio para a correta execução dos processos primários. Estes procedimentos acontecem internamente e, apesar de agregarem valor para o produto final, não são percebidos pelo cliente. </a:t>
            </a:r>
            <a:endParaRPr lang="pt-BR" sz="2000" b="0" strike="noStrike" spc="-1">
              <a:latin typeface="Arial"/>
            </a:endParaRPr>
          </a:p>
          <a:p>
            <a:pPr algn="just">
              <a:lnSpc>
                <a:spcPct val="100000"/>
              </a:lnSpc>
              <a:buNone/>
            </a:pPr>
            <a:endParaRPr lang="pt-BR" sz="2000" b="0" strike="noStrike" spc="-1">
              <a:latin typeface="Arial"/>
            </a:endParaRPr>
          </a:p>
          <a:p>
            <a:pPr algn="just">
              <a:lnSpc>
                <a:spcPct val="100000"/>
              </a:lnSpc>
              <a:buNone/>
            </a:pPr>
            <a:r>
              <a:rPr lang="pt-BR" sz="2000" b="1" strike="noStrike" spc="-1">
                <a:solidFill>
                  <a:srgbClr val="455A64"/>
                </a:solidFill>
                <a:latin typeface="Roboto"/>
              </a:rPr>
              <a:t>Processos gerenciais</a:t>
            </a:r>
            <a:r>
              <a:rPr lang="pt-BR" sz="2000" b="0" strike="noStrike" spc="-1">
                <a:solidFill>
                  <a:srgbClr val="455A64"/>
                </a:solidFill>
                <a:latin typeface="Roboto"/>
              </a:rPr>
              <a:t>: como veremos a seguir, este grupo tem o objetivo de administrar as atividades realizadas nos processos primários e de suporte, de maneira eficaz</a:t>
            </a:r>
            <a:endParaRPr lang="pt-BR" sz="20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Picture 2" descr="Abordagem Clássica da Administração – TFS Consultoria e Negócios"/>
          <p:cNvPicPr/>
          <p:nvPr/>
        </p:nvPicPr>
        <p:blipFill>
          <a:blip r:embed="rId2"/>
          <a:stretch/>
        </p:blipFill>
        <p:spPr>
          <a:xfrm>
            <a:off x="0" y="-71280"/>
            <a:ext cx="12191760" cy="6928920"/>
          </a:xfrm>
          <a:prstGeom prst="rect">
            <a:avLst/>
          </a:prstGeom>
          <a:ln w="0">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Rectangle 1"/>
          <p:cNvSpPr/>
          <p:nvPr/>
        </p:nvSpPr>
        <p:spPr>
          <a:xfrm>
            <a:off x="247320" y="747720"/>
            <a:ext cx="11697120" cy="4024080"/>
          </a:xfrm>
          <a:prstGeom prst="rect">
            <a:avLst/>
          </a:prstGeom>
          <a:solidFill>
            <a:srgbClr val="FFFFFF"/>
          </a:solidFill>
          <a:ln w="0">
            <a:noFill/>
          </a:ln>
        </p:spPr>
        <p:style>
          <a:lnRef idx="0">
            <a:scrgbClr r="0" g="0" b="0"/>
          </a:lnRef>
          <a:fillRef idx="0">
            <a:scrgbClr r="0" g="0" b="0"/>
          </a:fillRef>
          <a:effectRef idx="0">
            <a:scrgbClr r="0" g="0" b="0"/>
          </a:effectRef>
          <a:fontRef idx="minor"/>
        </p:style>
        <p:txBody>
          <a:bodyPr lIns="0" tIns="0" rIns="0" bIns="0" numCol="1" spcCol="0" anchor="ctr">
            <a:spAutoFit/>
          </a:bodyPr>
          <a:lstStyle/>
          <a:p>
            <a:pPr>
              <a:lnSpc>
                <a:spcPct val="100000"/>
              </a:lnSpc>
              <a:buNone/>
              <a:tabLst>
                <a:tab pos="0" algn="l"/>
              </a:tabLst>
            </a:pPr>
            <a:r>
              <a:rPr lang="pt-BR" sz="2400" b="1" strike="noStrike" spc="-1">
                <a:solidFill>
                  <a:srgbClr val="000000"/>
                </a:solidFill>
                <a:latin typeface="Roboto"/>
              </a:rPr>
              <a:t>Funções da gestão</a:t>
            </a:r>
            <a:endParaRPr lang="pt-BR" sz="2400" b="0" strike="noStrike" spc="-1">
              <a:latin typeface="Arial"/>
            </a:endParaRPr>
          </a:p>
          <a:p>
            <a:pPr>
              <a:lnSpc>
                <a:spcPct val="100000"/>
              </a:lnSpc>
              <a:buNone/>
              <a:tabLst>
                <a:tab pos="0" algn="l"/>
              </a:tabLst>
            </a:pPr>
            <a:endParaRPr lang="pt-BR" sz="2400" b="0" strike="noStrike" spc="-1">
              <a:latin typeface="Arial"/>
            </a:endParaRPr>
          </a:p>
          <a:p>
            <a:pPr>
              <a:lnSpc>
                <a:spcPct val="100000"/>
              </a:lnSpc>
              <a:buNone/>
              <a:tabLst>
                <a:tab pos="0" algn="l"/>
              </a:tabLst>
            </a:pPr>
            <a:r>
              <a:rPr lang="pt-BR" sz="2400" b="0" strike="noStrike" spc="-1">
                <a:solidFill>
                  <a:srgbClr val="000000"/>
                </a:solidFill>
                <a:latin typeface="Roboto"/>
              </a:rPr>
              <a:t>Para o teórico, a gestão possui cinco componentes fundamentais:</a:t>
            </a:r>
            <a:endParaRPr lang="pt-BR" sz="2400" b="0" strike="noStrike" spc="-1">
              <a:latin typeface="Arial"/>
            </a:endParaRPr>
          </a:p>
          <a:p>
            <a:pPr>
              <a:lnSpc>
                <a:spcPct val="100000"/>
              </a:lnSpc>
              <a:buNone/>
              <a:tabLst>
                <a:tab pos="0" algn="l"/>
              </a:tabLst>
            </a:pPr>
            <a:endParaRPr lang="pt-BR" sz="2400" b="0" strike="noStrike" spc="-1">
              <a:latin typeface="Arial"/>
            </a:endParaRPr>
          </a:p>
          <a:p>
            <a:pPr>
              <a:lnSpc>
                <a:spcPct val="100000"/>
              </a:lnSpc>
              <a:buNone/>
              <a:tabLst>
                <a:tab pos="0" algn="l"/>
              </a:tabLst>
            </a:pPr>
            <a:r>
              <a:rPr lang="pt-BR" sz="2400" b="1" strike="noStrike" spc="-1">
                <a:solidFill>
                  <a:srgbClr val="000000"/>
                </a:solidFill>
                <a:latin typeface="Arial"/>
              </a:rPr>
              <a:t>Prever:</a:t>
            </a:r>
            <a:r>
              <a:rPr lang="pt-BR" sz="2400" b="0" strike="noStrike" spc="-1">
                <a:solidFill>
                  <a:srgbClr val="000000"/>
                </a:solidFill>
                <a:latin typeface="Arial"/>
              </a:rPr>
              <a:t> visualizar o futuro e tomar decisões sobre o plano de ação da empresa.</a:t>
            </a:r>
            <a:endParaRPr lang="pt-BR" sz="2400" b="0" strike="noStrike" spc="-1">
              <a:latin typeface="Arial"/>
            </a:endParaRPr>
          </a:p>
          <a:p>
            <a:pPr>
              <a:lnSpc>
                <a:spcPct val="100000"/>
              </a:lnSpc>
              <a:buNone/>
              <a:tabLst>
                <a:tab pos="0" algn="l"/>
              </a:tabLst>
            </a:pPr>
            <a:r>
              <a:rPr lang="pt-BR" sz="2400" b="1" strike="noStrike" spc="-1">
                <a:solidFill>
                  <a:srgbClr val="000000"/>
                </a:solidFill>
                <a:latin typeface="Arial"/>
              </a:rPr>
              <a:t>Organizar:</a:t>
            </a:r>
            <a:r>
              <a:rPr lang="pt-BR" sz="2400" b="0" strike="noStrike" spc="-1">
                <a:solidFill>
                  <a:srgbClr val="000000"/>
                </a:solidFill>
                <a:latin typeface="Arial"/>
              </a:rPr>
              <a:t> coordenar os recursos (financeiros, humanos, materiais) e alocá-los de acordo com o planejamento.</a:t>
            </a:r>
            <a:endParaRPr lang="pt-BR" sz="2400" b="0" strike="noStrike" spc="-1">
              <a:latin typeface="Arial"/>
            </a:endParaRPr>
          </a:p>
          <a:p>
            <a:pPr>
              <a:lnSpc>
                <a:spcPct val="100000"/>
              </a:lnSpc>
              <a:buNone/>
              <a:tabLst>
                <a:tab pos="0" algn="l"/>
              </a:tabLst>
            </a:pPr>
            <a:r>
              <a:rPr lang="pt-BR" sz="2400" b="1" strike="noStrike" spc="-1">
                <a:solidFill>
                  <a:srgbClr val="000000"/>
                </a:solidFill>
                <a:latin typeface="Arial"/>
              </a:rPr>
              <a:t>Comandar:</a:t>
            </a:r>
            <a:r>
              <a:rPr lang="pt-BR" sz="2400" b="0" strike="noStrike" spc="-1">
                <a:solidFill>
                  <a:srgbClr val="000000"/>
                </a:solidFill>
                <a:latin typeface="Arial"/>
              </a:rPr>
              <a:t> dirigir e orientar os colaboradores e suas tarefas.</a:t>
            </a:r>
            <a:endParaRPr lang="pt-BR" sz="2400" b="0" strike="noStrike" spc="-1">
              <a:latin typeface="Arial"/>
            </a:endParaRPr>
          </a:p>
          <a:p>
            <a:pPr>
              <a:lnSpc>
                <a:spcPct val="100000"/>
              </a:lnSpc>
              <a:buNone/>
              <a:tabLst>
                <a:tab pos="0" algn="l"/>
              </a:tabLst>
            </a:pPr>
            <a:r>
              <a:rPr lang="pt-BR" sz="2400" b="1" strike="noStrike" spc="-1">
                <a:solidFill>
                  <a:srgbClr val="000000"/>
                </a:solidFill>
                <a:latin typeface="Arial"/>
              </a:rPr>
              <a:t>Coordenar:</a:t>
            </a:r>
            <a:r>
              <a:rPr lang="pt-BR" sz="2400" b="0" strike="noStrike" spc="-1">
                <a:solidFill>
                  <a:srgbClr val="000000"/>
                </a:solidFill>
                <a:latin typeface="Arial"/>
              </a:rPr>
              <a:t> reunir e harmonizar todos os esforços, visando o alcance dos objetivos.</a:t>
            </a:r>
            <a:endParaRPr lang="pt-BR" sz="2400" b="0" strike="noStrike" spc="-1">
              <a:latin typeface="Arial"/>
            </a:endParaRPr>
          </a:p>
          <a:p>
            <a:pPr>
              <a:lnSpc>
                <a:spcPct val="100000"/>
              </a:lnSpc>
              <a:buNone/>
              <a:tabLst>
                <a:tab pos="0" algn="l"/>
              </a:tabLst>
            </a:pPr>
            <a:r>
              <a:rPr lang="pt-BR" sz="2400" b="1" strike="noStrike" spc="-1">
                <a:solidFill>
                  <a:srgbClr val="000000"/>
                </a:solidFill>
                <a:latin typeface="Arial"/>
              </a:rPr>
              <a:t>Controlar:</a:t>
            </a:r>
            <a:r>
              <a:rPr lang="pt-BR" sz="2400" b="0" strike="noStrike" spc="-1">
                <a:solidFill>
                  <a:srgbClr val="000000"/>
                </a:solidFill>
                <a:latin typeface="Arial"/>
              </a:rPr>
              <a:t> verificar se os procedimentos estão de acordo com as regras e os valores estabelecidos.</a:t>
            </a:r>
            <a:endParaRPr lang="pt-BR" sz="2400" b="0" strike="noStrike" spc="-1">
              <a:latin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CaixaDeTexto 2"/>
          <p:cNvSpPr/>
          <p:nvPr/>
        </p:nvSpPr>
        <p:spPr>
          <a:xfrm>
            <a:off x="178560" y="117720"/>
            <a:ext cx="11652840" cy="5211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pt-BR" sz="2400" b="1" strike="noStrike" spc="-1">
                <a:solidFill>
                  <a:srgbClr val="000000"/>
                </a:solidFill>
                <a:latin typeface="Roboto"/>
              </a:rPr>
              <a:t>Como aplicar os processos gerenciais no atendimento</a:t>
            </a:r>
            <a:endParaRPr lang="pt-BR" sz="2400" b="0" strike="noStrike" spc="-1">
              <a:latin typeface="Arial"/>
            </a:endParaRPr>
          </a:p>
          <a:p>
            <a:pPr algn="just">
              <a:lnSpc>
                <a:spcPct val="100000"/>
              </a:lnSpc>
              <a:buNone/>
            </a:pPr>
            <a:endParaRPr lang="pt-BR" sz="2400" b="0" strike="noStrike" spc="-1">
              <a:latin typeface="Arial"/>
            </a:endParaRPr>
          </a:p>
          <a:p>
            <a:pPr algn="just">
              <a:lnSpc>
                <a:spcPct val="100000"/>
              </a:lnSpc>
              <a:buNone/>
            </a:pPr>
            <a:r>
              <a:rPr lang="pt-BR" sz="2400" b="0" strike="noStrike" spc="-1">
                <a:solidFill>
                  <a:srgbClr val="000000"/>
                </a:solidFill>
                <a:latin typeface="Roboto"/>
              </a:rPr>
              <a:t>Agora que você já sabe o que são processos gerenciais, pode pensar em aplicá-los também em sua estratégia de atendimento. </a:t>
            </a:r>
            <a:endParaRPr lang="pt-BR" sz="2400" b="0" strike="noStrike" spc="-1">
              <a:latin typeface="Arial"/>
            </a:endParaRPr>
          </a:p>
          <a:p>
            <a:pPr algn="just">
              <a:lnSpc>
                <a:spcPct val="100000"/>
              </a:lnSpc>
              <a:buNone/>
            </a:pPr>
            <a:endParaRPr lang="pt-BR" sz="2400" b="0" strike="noStrike" spc="-1">
              <a:latin typeface="Arial"/>
            </a:endParaRPr>
          </a:p>
          <a:p>
            <a:pPr algn="just">
              <a:lnSpc>
                <a:spcPct val="100000"/>
              </a:lnSpc>
              <a:buNone/>
            </a:pPr>
            <a:r>
              <a:rPr lang="pt-BR" sz="2400" b="1" strike="noStrike" spc="-1">
                <a:solidFill>
                  <a:srgbClr val="000000"/>
                </a:solidFill>
                <a:latin typeface="Roboto"/>
              </a:rPr>
              <a:t>Identifique os responsáveis</a:t>
            </a:r>
            <a:endParaRPr lang="pt-BR" sz="2400" b="0" strike="noStrike" spc="-1">
              <a:latin typeface="Arial"/>
            </a:endParaRPr>
          </a:p>
          <a:p>
            <a:pPr algn="just">
              <a:lnSpc>
                <a:spcPct val="100000"/>
              </a:lnSpc>
              <a:buNone/>
            </a:pPr>
            <a:r>
              <a:rPr lang="pt-BR" sz="2400" b="0" strike="noStrike" spc="-1">
                <a:solidFill>
                  <a:srgbClr val="000000"/>
                </a:solidFill>
                <a:latin typeface="Roboto"/>
              </a:rPr>
              <a:t>A primeira parte é definir quais são as responsabilidades de cada colaborador. No caso do suporte, quem é o líder da equipe, quem presta atendimento level-1, level-2 e assim por diante. </a:t>
            </a:r>
            <a:endParaRPr lang="pt-BR" sz="2400" b="0" strike="noStrike" spc="-1">
              <a:latin typeface="Arial"/>
            </a:endParaRPr>
          </a:p>
          <a:p>
            <a:pPr algn="just">
              <a:lnSpc>
                <a:spcPct val="100000"/>
              </a:lnSpc>
              <a:buNone/>
            </a:pPr>
            <a:endParaRPr lang="pt-BR" sz="2400" b="0" strike="noStrike" spc="-1">
              <a:latin typeface="Arial"/>
            </a:endParaRPr>
          </a:p>
          <a:p>
            <a:pPr algn="just">
              <a:lnSpc>
                <a:spcPct val="100000"/>
              </a:lnSpc>
              <a:buNone/>
            </a:pPr>
            <a:r>
              <a:rPr lang="pt-BR" sz="2400" b="1" strike="noStrike" spc="-1">
                <a:solidFill>
                  <a:srgbClr val="000000"/>
                </a:solidFill>
                <a:latin typeface="Roboto"/>
              </a:rPr>
              <a:t>Aponte as entradas e saídas</a:t>
            </a:r>
            <a:endParaRPr lang="pt-BR" sz="2400" b="0" strike="noStrike" spc="-1">
              <a:latin typeface="Arial"/>
            </a:endParaRPr>
          </a:p>
          <a:p>
            <a:pPr algn="just">
              <a:lnSpc>
                <a:spcPct val="100000"/>
              </a:lnSpc>
              <a:buNone/>
            </a:pPr>
            <a:r>
              <a:rPr lang="pt-BR" sz="2400" b="0" strike="noStrike" spc="-1">
                <a:solidFill>
                  <a:srgbClr val="000000"/>
                </a:solidFill>
                <a:latin typeface="Roboto"/>
              </a:rPr>
              <a:t>Todo processo começa em uma zona inicial conhecida como entrada. Esse ponto de partida pode ser um ticket pendente, um e-mail de um novo cliente e até mesmo um protocolo do serviço</a:t>
            </a:r>
            <a:endParaRPr lang="pt-BR" sz="2400" b="0" strike="noStrike" spc="-1">
              <a:latin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CaixaDeTexto 2"/>
          <p:cNvSpPr/>
          <p:nvPr/>
        </p:nvSpPr>
        <p:spPr>
          <a:xfrm>
            <a:off x="167400" y="0"/>
            <a:ext cx="11574720" cy="4844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buNone/>
            </a:pPr>
            <a:r>
              <a:rPr lang="pt-BR" sz="2400" b="1" strike="noStrike" spc="-1">
                <a:solidFill>
                  <a:srgbClr val="000000"/>
                </a:solidFill>
                <a:latin typeface="Roboto"/>
              </a:rPr>
              <a:t>Otimize as tarefas</a:t>
            </a:r>
            <a:endParaRPr lang="pt-BR" sz="2400" b="0" strike="noStrike" spc="-1">
              <a:latin typeface="Arial"/>
            </a:endParaRPr>
          </a:p>
          <a:p>
            <a:pPr algn="just">
              <a:lnSpc>
                <a:spcPct val="100000"/>
              </a:lnSpc>
              <a:buNone/>
            </a:pPr>
            <a:endParaRPr lang="pt-BR" sz="2400" b="0" strike="noStrike" spc="-1">
              <a:latin typeface="Arial"/>
            </a:endParaRPr>
          </a:p>
          <a:p>
            <a:pPr algn="just">
              <a:lnSpc>
                <a:spcPct val="100000"/>
              </a:lnSpc>
              <a:buNone/>
            </a:pPr>
            <a:r>
              <a:rPr lang="pt-BR" sz="2400" b="0" strike="noStrike" spc="-1">
                <a:solidFill>
                  <a:srgbClr val="000000"/>
                </a:solidFill>
                <a:latin typeface="Roboto"/>
              </a:rPr>
              <a:t>Utilize ferramentas específicas para otimizar certas etapas do processo. Acabamos de falar acima sobre a importância de documentar as entradas e saídas.</a:t>
            </a:r>
            <a:endParaRPr lang="pt-BR" sz="2400" b="0" strike="noStrike" spc="-1">
              <a:latin typeface="Arial"/>
            </a:endParaRPr>
          </a:p>
          <a:p>
            <a:pPr algn="just">
              <a:lnSpc>
                <a:spcPct val="100000"/>
              </a:lnSpc>
              <a:buNone/>
            </a:pPr>
            <a:endParaRPr lang="pt-BR" sz="2400" b="0" strike="noStrike" spc="-1">
              <a:latin typeface="Arial"/>
            </a:endParaRPr>
          </a:p>
          <a:p>
            <a:pPr algn="just">
              <a:lnSpc>
                <a:spcPct val="100000"/>
              </a:lnSpc>
              <a:buNone/>
            </a:pPr>
            <a:r>
              <a:rPr lang="pt-BR" sz="2400" b="1" strike="noStrike" spc="-1">
                <a:solidFill>
                  <a:srgbClr val="000000"/>
                </a:solidFill>
                <a:latin typeface="Roboto"/>
              </a:rPr>
              <a:t>Encontre gargalos</a:t>
            </a:r>
            <a:endParaRPr lang="pt-BR" sz="2400" b="0" strike="noStrike" spc="-1">
              <a:latin typeface="Arial"/>
            </a:endParaRPr>
          </a:p>
          <a:p>
            <a:pPr algn="just">
              <a:lnSpc>
                <a:spcPct val="100000"/>
              </a:lnSpc>
              <a:buNone/>
            </a:pPr>
            <a:r>
              <a:rPr lang="pt-BR" sz="2400" b="0" strike="noStrike" spc="-1">
                <a:solidFill>
                  <a:srgbClr val="000000"/>
                </a:solidFill>
                <a:latin typeface="Roboto"/>
              </a:rPr>
              <a:t>Uma das partes mais valiosas no mapeamento dos processos gerenciais para o atendimento é identificar falhas e propor melhorias. </a:t>
            </a:r>
            <a:endParaRPr lang="pt-BR" sz="2400" b="0" strike="noStrike" spc="-1">
              <a:latin typeface="Arial"/>
            </a:endParaRPr>
          </a:p>
          <a:p>
            <a:pPr algn="just">
              <a:lnSpc>
                <a:spcPct val="100000"/>
              </a:lnSpc>
              <a:buNone/>
            </a:pPr>
            <a:endParaRPr lang="pt-BR" sz="2400" b="0" strike="noStrike" spc="-1">
              <a:latin typeface="Arial"/>
            </a:endParaRPr>
          </a:p>
          <a:p>
            <a:pPr algn="just">
              <a:lnSpc>
                <a:spcPct val="100000"/>
              </a:lnSpc>
              <a:buNone/>
            </a:pPr>
            <a:r>
              <a:rPr lang="pt-BR" sz="2400" b="1" strike="noStrike" spc="-1">
                <a:solidFill>
                  <a:srgbClr val="000000"/>
                </a:solidFill>
                <a:latin typeface="Roboto"/>
              </a:rPr>
              <a:t>Dica</a:t>
            </a:r>
            <a:r>
              <a:rPr lang="pt-BR" sz="2400" b="0" strike="noStrike" spc="-1">
                <a:solidFill>
                  <a:srgbClr val="000000"/>
                </a:solidFill>
                <a:latin typeface="Roboto"/>
              </a:rPr>
              <a:t>: realizar pesquisas de satisfação é uma ótima maneira de enxergar onde a empresa pode estar errando com o cliente e encontrar insights para corrigir suas falhas. </a:t>
            </a:r>
            <a:endParaRPr lang="pt-BR" sz="2400" b="0" strike="noStrike" spc="-1">
              <a:latin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PlaceHolder 1"/>
          <p:cNvSpPr>
            <a:spLocks noGrp="1"/>
          </p:cNvSpPr>
          <p:nvPr>
            <p:ph type="title"/>
          </p:nvPr>
        </p:nvSpPr>
        <p:spPr>
          <a:xfrm>
            <a:off x="531720" y="172080"/>
            <a:ext cx="8713440" cy="768960"/>
          </a:xfrm>
          <a:prstGeom prst="rect">
            <a:avLst/>
          </a:prstGeom>
          <a:noFill/>
          <a:ln w="0">
            <a:noFill/>
          </a:ln>
        </p:spPr>
        <p:txBody>
          <a:bodyPr anchor="ctr">
            <a:noAutofit/>
          </a:bodyPr>
          <a:lstStyle/>
          <a:p>
            <a:pPr>
              <a:lnSpc>
                <a:spcPct val="90000"/>
              </a:lnSpc>
              <a:buNone/>
            </a:pPr>
            <a:r>
              <a:rPr lang="pt-BR" sz="2800" b="1" strike="noStrike" spc="-1">
                <a:solidFill>
                  <a:srgbClr val="FF0000"/>
                </a:solidFill>
                <a:latin typeface="Arial Black"/>
                <a:ea typeface="Times New Roman"/>
              </a:rPr>
              <a:t>AULA X</a:t>
            </a:r>
            <a:endParaRPr lang="pt-BR" sz="2800" b="0" strike="noStrike" spc="-1">
              <a:solidFill>
                <a:srgbClr val="000000"/>
              </a:solidFill>
              <a:latin typeface="Calibri"/>
            </a:endParaRPr>
          </a:p>
        </p:txBody>
      </p:sp>
      <p:sp>
        <p:nvSpPr>
          <p:cNvPr id="293" name="PlaceHolder 2"/>
          <p:cNvSpPr>
            <a:spLocks noGrp="1"/>
          </p:cNvSpPr>
          <p:nvPr>
            <p:ph/>
          </p:nvPr>
        </p:nvSpPr>
        <p:spPr>
          <a:xfrm>
            <a:off x="1833120" y="652320"/>
            <a:ext cx="8989560" cy="6225840"/>
          </a:xfrm>
          <a:prstGeom prst="rect">
            <a:avLst/>
          </a:prstGeom>
          <a:noFill/>
          <a:ln w="0">
            <a:noFill/>
          </a:ln>
        </p:spPr>
        <p:txBody>
          <a:bodyPr anchor="t">
            <a:normAutofit/>
          </a:bodyPr>
          <a:lstStyle/>
          <a:p>
            <a:pPr algn="just">
              <a:lnSpc>
                <a:spcPct val="150000"/>
              </a:lnSpc>
              <a:spcBef>
                <a:spcPts val="201"/>
              </a:spcBef>
              <a:buNone/>
            </a:pPr>
            <a:endParaRPr lang="pt-BR" sz="1800" b="0" strike="noStrike" spc="-1">
              <a:solidFill>
                <a:srgbClr val="000000"/>
              </a:solidFill>
              <a:latin typeface="Calibri"/>
            </a:endParaRPr>
          </a:p>
          <a:p>
            <a:pPr>
              <a:lnSpc>
                <a:spcPct val="90000"/>
              </a:lnSpc>
              <a:spcBef>
                <a:spcPts val="1001"/>
              </a:spcBef>
              <a:buNone/>
            </a:pPr>
            <a:endParaRPr lang="pt-BR" sz="2400" b="0" strike="noStrike" spc="-1">
              <a:solidFill>
                <a:srgbClr val="000000"/>
              </a:solidFill>
              <a:latin typeface="Calibri"/>
            </a:endParaRPr>
          </a:p>
        </p:txBody>
      </p:sp>
      <p:sp>
        <p:nvSpPr>
          <p:cNvPr id="294" name="CaixaDeTexto 3"/>
          <p:cNvSpPr/>
          <p:nvPr/>
        </p:nvSpPr>
        <p:spPr>
          <a:xfrm>
            <a:off x="5511960" y="601920"/>
            <a:ext cx="6058800" cy="76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pt-BR" sz="4400" b="1" strike="noStrike" spc="-1">
                <a:solidFill>
                  <a:srgbClr val="000000"/>
                </a:solidFill>
                <a:latin typeface="Calibri"/>
              </a:rPr>
              <a:t>PROVA 1º BIMESTRE</a:t>
            </a:r>
            <a:endParaRPr lang="pt-BR" sz="4400" b="0" strike="noStrike" spc="-1">
              <a:latin typeface="Arial"/>
            </a:endParaRPr>
          </a:p>
        </p:txBody>
      </p:sp>
      <p:pic>
        <p:nvPicPr>
          <p:cNvPr id="295" name="Picture 2" descr="cisa | GRC - Governança, Riscos e Conformidade"/>
          <p:cNvPicPr/>
          <p:nvPr/>
        </p:nvPicPr>
        <p:blipFill>
          <a:blip r:embed="rId2"/>
          <a:stretch/>
        </p:blipFill>
        <p:spPr>
          <a:xfrm>
            <a:off x="0" y="1230120"/>
            <a:ext cx="4643280" cy="5008680"/>
          </a:xfrm>
          <a:prstGeom prst="rect">
            <a:avLst/>
          </a:prstGeom>
          <a:ln w="0">
            <a:noFill/>
          </a:ln>
        </p:spPr>
      </p:pic>
      <p:pic>
        <p:nvPicPr>
          <p:cNvPr id="296" name="Picture 2" descr="ALUNOS NO DIA DA PROVA | Gustavo TV - YouTube"/>
          <p:cNvPicPr/>
          <p:nvPr/>
        </p:nvPicPr>
        <p:blipFill>
          <a:blip r:embed="rId3"/>
          <a:stretch/>
        </p:blipFill>
        <p:spPr>
          <a:xfrm>
            <a:off x="5049000" y="1801440"/>
            <a:ext cx="7246440" cy="4200120"/>
          </a:xfrm>
          <a:prstGeom prst="rect">
            <a:avLst/>
          </a:prstGeom>
          <a:ln w="0">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PlaceHolder 1"/>
          <p:cNvSpPr>
            <a:spLocks noGrp="1"/>
          </p:cNvSpPr>
          <p:nvPr>
            <p:ph type="title"/>
          </p:nvPr>
        </p:nvSpPr>
        <p:spPr>
          <a:xfrm>
            <a:off x="0" y="595080"/>
            <a:ext cx="12191760" cy="1436040"/>
          </a:xfrm>
          <a:prstGeom prst="rect">
            <a:avLst/>
          </a:prstGeom>
          <a:noFill/>
          <a:ln w="0">
            <a:noFill/>
          </a:ln>
        </p:spPr>
        <p:txBody>
          <a:bodyPr anchor="ctr">
            <a:normAutofit fontScale="65000"/>
          </a:bodyPr>
          <a:lstStyle/>
          <a:p>
            <a:pPr algn="ctr">
              <a:lnSpc>
                <a:spcPct val="90000"/>
              </a:lnSpc>
              <a:buNone/>
            </a:pPr>
            <a:r>
              <a:rPr lang="pt-BR" sz="4400" b="1" strike="noStrike" spc="-1">
                <a:solidFill>
                  <a:srgbClr val="000000"/>
                </a:solidFill>
                <a:latin typeface="Arial Black"/>
              </a:rPr>
              <a:t>ADMINISTRAÇÃO GERAL</a:t>
            </a:r>
            <a:br>
              <a:rPr sz="4400"/>
            </a:br>
            <a:r>
              <a:rPr lang="pt-BR" sz="3100" b="1" strike="noStrike" spc="-1">
                <a:solidFill>
                  <a:srgbClr val="FF0000"/>
                </a:solidFill>
                <a:latin typeface="Arial Black"/>
              </a:rPr>
              <a:t>AULA NR.  XI</a:t>
            </a:r>
            <a:br>
              <a:rPr sz="4400"/>
            </a:br>
            <a:r>
              <a:rPr lang="pt-BR" sz="2700" b="1" strike="noStrike" spc="-1">
                <a:solidFill>
                  <a:srgbClr val="FF0000"/>
                </a:solidFill>
                <a:latin typeface="Arial Black"/>
              </a:rPr>
              <a:t>PROCESSOS GERENCIAIS - MEIO AMBIENTE E SUSTENTABILIDADE </a:t>
            </a:r>
            <a:br>
              <a:rPr sz="4400"/>
            </a:br>
            <a:endParaRPr lang="pt-BR" sz="2700" b="0" strike="noStrike" spc="-1">
              <a:solidFill>
                <a:srgbClr val="000000"/>
              </a:solidFill>
              <a:latin typeface="Calibri"/>
            </a:endParaRPr>
          </a:p>
        </p:txBody>
      </p:sp>
      <p:pic>
        <p:nvPicPr>
          <p:cNvPr id="298" name="Picture 2" descr="Sustentabilidade e meio ambiente: entenda a relação - Blog AGROPRO"/>
          <p:cNvPicPr/>
          <p:nvPr/>
        </p:nvPicPr>
        <p:blipFill>
          <a:blip r:embed="rId2"/>
          <a:stretch/>
        </p:blipFill>
        <p:spPr>
          <a:xfrm>
            <a:off x="1047600" y="2400840"/>
            <a:ext cx="9374040" cy="4456800"/>
          </a:xfrm>
          <a:prstGeom prst="rect">
            <a:avLst/>
          </a:prstGeom>
          <a:ln w="0">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 name="Picture 2" descr="Ecoeficiência: base das relações empresariais com o meio | Meio ..."/>
          <p:cNvPicPr/>
          <p:nvPr/>
        </p:nvPicPr>
        <p:blipFill>
          <a:blip r:embed="rId2"/>
          <a:stretch/>
        </p:blipFill>
        <p:spPr>
          <a:xfrm>
            <a:off x="8253360" y="671040"/>
            <a:ext cx="3712680" cy="4168080"/>
          </a:xfrm>
          <a:prstGeom prst="rect">
            <a:avLst/>
          </a:prstGeom>
          <a:ln w="0">
            <a:noFill/>
          </a:ln>
        </p:spPr>
      </p:pic>
      <p:pic>
        <p:nvPicPr>
          <p:cNvPr id="300" name="Picture 2" descr="A contabilidade da gestão ambiental e sua dimensão para a ..."/>
          <p:cNvPicPr/>
          <p:nvPr/>
        </p:nvPicPr>
        <p:blipFill>
          <a:blip r:embed="rId3"/>
          <a:stretch/>
        </p:blipFill>
        <p:spPr>
          <a:xfrm>
            <a:off x="0" y="0"/>
            <a:ext cx="8289360" cy="6857640"/>
          </a:xfrm>
          <a:prstGeom prst="rect">
            <a:avLst/>
          </a:prstGeom>
          <a:ln w="0">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 name="Picture 2" descr="Recursos Humanos e Sustentabilidade - ppt carregar"/>
          <p:cNvPicPr/>
          <p:nvPr/>
        </p:nvPicPr>
        <p:blipFill>
          <a:blip r:embed="rId2"/>
          <a:stretch/>
        </p:blipFill>
        <p:spPr>
          <a:xfrm>
            <a:off x="278640" y="182160"/>
            <a:ext cx="11574720" cy="6598440"/>
          </a:xfrm>
          <a:prstGeom prst="rect">
            <a:avLst/>
          </a:prstGeom>
          <a:ln w="0">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 name="Picture 2" descr="Reflexão a cerca da Gestão Ambiental: atribuições para o ..."/>
          <p:cNvPicPr/>
          <p:nvPr/>
        </p:nvPicPr>
        <p:blipFill>
          <a:blip r:embed="rId2"/>
          <a:stretch/>
        </p:blipFill>
        <p:spPr>
          <a:xfrm>
            <a:off x="0" y="0"/>
            <a:ext cx="12087720" cy="6702840"/>
          </a:xfrm>
          <a:prstGeom prst="rect">
            <a:avLst/>
          </a:prstGeom>
          <a:ln w="0">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3" name="Picture 2" descr="Grupo Muralha"/>
          <p:cNvPicPr/>
          <p:nvPr/>
        </p:nvPicPr>
        <p:blipFill>
          <a:blip r:embed="rId2"/>
          <a:stretch/>
        </p:blipFill>
        <p:spPr>
          <a:xfrm>
            <a:off x="1672560" y="0"/>
            <a:ext cx="8418960" cy="6857640"/>
          </a:xfrm>
          <a:prstGeom prst="rect">
            <a:avLst/>
          </a:prstGeom>
          <a:ln w="0">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PlaceHolder 1"/>
          <p:cNvSpPr>
            <a:spLocks noGrp="1"/>
          </p:cNvSpPr>
          <p:nvPr>
            <p:ph type="title"/>
          </p:nvPr>
        </p:nvSpPr>
        <p:spPr>
          <a:xfrm>
            <a:off x="140760" y="541080"/>
            <a:ext cx="11804760" cy="1325160"/>
          </a:xfrm>
          <a:prstGeom prst="rect">
            <a:avLst/>
          </a:prstGeom>
          <a:noFill/>
          <a:ln w="0">
            <a:noFill/>
          </a:ln>
        </p:spPr>
        <p:txBody>
          <a:bodyPr anchor="ctr">
            <a:normAutofit fontScale="49000"/>
          </a:bodyPr>
          <a:lstStyle/>
          <a:p>
            <a:pPr algn="ctr">
              <a:lnSpc>
                <a:spcPct val="90000"/>
              </a:lnSpc>
              <a:buNone/>
            </a:pPr>
            <a:r>
              <a:rPr lang="pt-BR" sz="4400" b="1" strike="noStrike" spc="-1">
                <a:solidFill>
                  <a:srgbClr val="000000"/>
                </a:solidFill>
                <a:latin typeface="Arial Black"/>
              </a:rPr>
              <a:t>ADMINISTRAÇÃO GERAL</a:t>
            </a:r>
            <a:br>
              <a:rPr sz="4400"/>
            </a:br>
            <a:r>
              <a:rPr lang="pt-BR" sz="4400" b="1" strike="noStrike" spc="-1">
                <a:solidFill>
                  <a:srgbClr val="FF0000"/>
                </a:solidFill>
                <a:latin typeface="Arial Black"/>
              </a:rPr>
              <a:t>AULA NR.  XII</a:t>
            </a:r>
            <a:br>
              <a:rPr sz="4400"/>
            </a:br>
            <a:r>
              <a:rPr lang="pt-BR" sz="4400" b="1" strike="noStrike" spc="-1">
                <a:solidFill>
                  <a:srgbClr val="FF0000"/>
                </a:solidFill>
                <a:latin typeface="Arial Black"/>
              </a:rPr>
              <a:t>Controle</a:t>
            </a:r>
            <a:br>
              <a:rPr sz="4400"/>
            </a:br>
            <a:endParaRPr lang="pt-BR" sz="4400" b="0" strike="noStrike" spc="-1">
              <a:solidFill>
                <a:srgbClr val="000000"/>
              </a:solidFill>
              <a:latin typeface="Calibri"/>
            </a:endParaRPr>
          </a:p>
        </p:txBody>
      </p:sp>
      <p:pic>
        <p:nvPicPr>
          <p:cNvPr id="305" name="Imagem 4"/>
          <p:cNvPicPr/>
          <p:nvPr/>
        </p:nvPicPr>
        <p:blipFill>
          <a:blip r:embed="rId2"/>
          <a:stretch/>
        </p:blipFill>
        <p:spPr>
          <a:xfrm>
            <a:off x="1277280" y="1664640"/>
            <a:ext cx="9929160" cy="5052240"/>
          </a:xfrm>
          <a:prstGeom prst="rect">
            <a:avLst/>
          </a:prstGeom>
          <a:ln w="0">
            <a:noFill/>
          </a:ln>
        </p:spPr>
      </p:pic>
      <p:sp>
        <p:nvSpPr>
          <p:cNvPr id="306" name="CaixaDeTexto 5"/>
          <p:cNvSpPr/>
          <p:nvPr/>
        </p:nvSpPr>
        <p:spPr>
          <a:xfrm>
            <a:off x="3048120" y="3215160"/>
            <a:ext cx="609552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pt-BR" sz="1800" b="0" strike="noStrike" spc="-1">
                <a:solidFill>
                  <a:srgbClr val="000000"/>
                </a:solidFill>
                <a:latin typeface="Calibri"/>
              </a:rPr>
              <a:t>controle</a:t>
            </a:r>
            <a:endParaRPr lang="pt-BR" sz="18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2792880" y="118800"/>
            <a:ext cx="6910560" cy="208800"/>
          </a:xfrm>
          <a:prstGeom prst="rect">
            <a:avLst/>
          </a:prstGeom>
          <a:noFill/>
          <a:ln w="0">
            <a:noFill/>
          </a:ln>
        </p:spPr>
        <p:txBody>
          <a:bodyPr anchor="ctr">
            <a:normAutofit fontScale="30000"/>
          </a:bodyPr>
          <a:lstStyle/>
          <a:p>
            <a:pPr>
              <a:lnSpc>
                <a:spcPct val="90000"/>
              </a:lnSpc>
              <a:buNone/>
            </a:pPr>
            <a:r>
              <a:rPr lang="pt-BR" sz="2800" b="1" strike="noStrike" spc="-1">
                <a:solidFill>
                  <a:srgbClr val="000000"/>
                </a:solidFill>
                <a:latin typeface="Arial"/>
              </a:rPr>
              <a:t>Teoria da Administração - abordagens</a:t>
            </a:r>
            <a:endParaRPr lang="pt-BR" sz="2800" b="0" strike="noStrike" spc="-1">
              <a:solidFill>
                <a:srgbClr val="000000"/>
              </a:solidFill>
              <a:latin typeface="Calibri"/>
            </a:endParaRPr>
          </a:p>
        </p:txBody>
      </p:sp>
      <p:pic>
        <p:nvPicPr>
          <p:cNvPr id="152" name="Picture 2" descr="MODULO 13. c2007, Valentim Abordagem Comportamental A Teoria ..."/>
          <p:cNvPicPr/>
          <p:nvPr/>
        </p:nvPicPr>
        <p:blipFill>
          <a:blip r:embed="rId2"/>
          <a:stretch/>
        </p:blipFill>
        <p:spPr>
          <a:xfrm>
            <a:off x="0" y="785520"/>
            <a:ext cx="5943240" cy="6072120"/>
          </a:xfrm>
          <a:prstGeom prst="rect">
            <a:avLst/>
          </a:prstGeom>
          <a:ln w="0">
            <a:noFill/>
          </a:ln>
        </p:spPr>
      </p:pic>
      <p:pic>
        <p:nvPicPr>
          <p:cNvPr id="153" name="Picture 2" descr="Teoria neoclassica da admcao - chiavenato - administracao publica ..."/>
          <p:cNvPicPr/>
          <p:nvPr/>
        </p:nvPicPr>
        <p:blipFill>
          <a:blip r:embed="rId3"/>
          <a:stretch/>
        </p:blipFill>
        <p:spPr>
          <a:xfrm>
            <a:off x="5943600" y="785520"/>
            <a:ext cx="6248160" cy="6072120"/>
          </a:xfrm>
          <a:prstGeom prst="rect">
            <a:avLst/>
          </a:prstGeom>
          <a:ln w="0">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PlaceHolder 1"/>
          <p:cNvSpPr>
            <a:spLocks noGrp="1"/>
          </p:cNvSpPr>
          <p:nvPr>
            <p:ph type="title"/>
          </p:nvPr>
        </p:nvSpPr>
        <p:spPr>
          <a:xfrm>
            <a:off x="838080" y="365040"/>
            <a:ext cx="4425120" cy="490320"/>
          </a:xfrm>
          <a:prstGeom prst="rect">
            <a:avLst/>
          </a:prstGeom>
          <a:noFill/>
          <a:ln w="0">
            <a:noFill/>
          </a:ln>
        </p:spPr>
        <p:txBody>
          <a:bodyPr anchor="ctr">
            <a:normAutofit/>
          </a:bodyPr>
          <a:lstStyle/>
          <a:p>
            <a:pPr algn="ctr">
              <a:lnSpc>
                <a:spcPct val="90000"/>
              </a:lnSpc>
              <a:buNone/>
            </a:pPr>
            <a:r>
              <a:rPr lang="pt-BR" sz="2400" b="1" strike="noStrike" spc="-1">
                <a:solidFill>
                  <a:srgbClr val="000000"/>
                </a:solidFill>
                <a:latin typeface="Calibri Light"/>
              </a:rPr>
              <a:t>CONTROLE</a:t>
            </a:r>
            <a:endParaRPr lang="pt-BR" sz="2400" b="0" strike="noStrike" spc="-1">
              <a:solidFill>
                <a:srgbClr val="000000"/>
              </a:solidFill>
              <a:latin typeface="Calibri"/>
            </a:endParaRPr>
          </a:p>
        </p:txBody>
      </p:sp>
      <p:sp>
        <p:nvSpPr>
          <p:cNvPr id="308" name="PlaceHolder 2"/>
          <p:cNvSpPr>
            <a:spLocks noGrp="1"/>
          </p:cNvSpPr>
          <p:nvPr>
            <p:ph/>
          </p:nvPr>
        </p:nvSpPr>
        <p:spPr>
          <a:xfrm>
            <a:off x="153000" y="1433880"/>
            <a:ext cx="11387160" cy="4602600"/>
          </a:xfrm>
          <a:prstGeom prst="rect">
            <a:avLst/>
          </a:prstGeom>
          <a:noFill/>
          <a:ln w="0">
            <a:noFill/>
          </a:ln>
        </p:spPr>
        <p:txBody>
          <a:bodyPr anchor="t">
            <a:normAutofit/>
          </a:bodyPr>
          <a:lstStyle/>
          <a:p>
            <a:pPr>
              <a:lnSpc>
                <a:spcPct val="90000"/>
              </a:lnSpc>
              <a:spcBef>
                <a:spcPts val="1001"/>
              </a:spcBef>
              <a:buNone/>
              <a:tabLst>
                <a:tab pos="0" algn="l"/>
              </a:tabLst>
            </a:pPr>
            <a:r>
              <a:rPr lang="pt-BR" sz="2400" b="0" strike="noStrike" spc="-12">
                <a:solidFill>
                  <a:srgbClr val="000000"/>
                </a:solidFill>
                <a:latin typeface="Calibri"/>
                <a:ea typeface="Calibri"/>
              </a:rPr>
              <a:t>Controlar</a:t>
            </a:r>
            <a:r>
              <a:rPr lang="pt-BR" sz="2400" b="0" strike="noStrike" spc="83">
                <a:solidFill>
                  <a:srgbClr val="000000"/>
                </a:solidFill>
                <a:latin typeface="Calibri"/>
                <a:ea typeface="Calibri"/>
              </a:rPr>
              <a:t> </a:t>
            </a:r>
            <a:r>
              <a:rPr lang="pt-BR" sz="2400" b="0" strike="noStrike" spc="-1">
                <a:solidFill>
                  <a:srgbClr val="000000"/>
                </a:solidFill>
                <a:latin typeface="Calibri"/>
                <a:ea typeface="Calibri"/>
              </a:rPr>
              <a:t>não</a:t>
            </a:r>
            <a:r>
              <a:rPr lang="pt-BR" sz="2400" b="0" strike="noStrike" spc="94">
                <a:solidFill>
                  <a:srgbClr val="000000"/>
                </a:solidFill>
                <a:latin typeface="Calibri"/>
                <a:ea typeface="Calibri"/>
              </a:rPr>
              <a:t> </a:t>
            </a:r>
            <a:r>
              <a:rPr lang="pt-BR" sz="2400" b="0" strike="noStrike" spc="-1">
                <a:solidFill>
                  <a:srgbClr val="000000"/>
                </a:solidFill>
                <a:latin typeface="Calibri"/>
                <a:ea typeface="Calibri"/>
              </a:rPr>
              <a:t>é</a:t>
            </a:r>
            <a:r>
              <a:rPr lang="pt-BR" sz="2400" b="0" strike="noStrike" spc="94">
                <a:solidFill>
                  <a:srgbClr val="000000"/>
                </a:solidFill>
                <a:latin typeface="Calibri"/>
                <a:ea typeface="Calibri"/>
              </a:rPr>
              <a:t> </a:t>
            </a:r>
            <a:r>
              <a:rPr lang="pt-BR" sz="2400" b="0" strike="noStrike" spc="-21">
                <a:solidFill>
                  <a:srgbClr val="000000"/>
                </a:solidFill>
                <a:latin typeface="Calibri"/>
                <a:ea typeface="Calibri"/>
              </a:rPr>
              <a:t>faz</a:t>
            </a:r>
            <a:r>
              <a:rPr lang="pt-BR" sz="2400" b="0" strike="noStrike" spc="-26">
                <a:solidFill>
                  <a:srgbClr val="000000"/>
                </a:solidFill>
                <a:latin typeface="Calibri"/>
                <a:ea typeface="Calibri"/>
              </a:rPr>
              <a:t>er</a:t>
            </a:r>
            <a:r>
              <a:rPr lang="pt-BR" sz="2400" b="0" strike="noStrike" spc="94">
                <a:solidFill>
                  <a:srgbClr val="000000"/>
                </a:solidFill>
                <a:latin typeface="Calibri"/>
                <a:ea typeface="Calibri"/>
              </a:rPr>
              <a:t> </a:t>
            </a:r>
            <a:r>
              <a:rPr lang="pt-BR" sz="2400" b="0" strike="noStrike" spc="-21">
                <a:solidFill>
                  <a:srgbClr val="000000"/>
                </a:solidFill>
                <a:latin typeface="Calibri"/>
                <a:ea typeface="Calibri"/>
              </a:rPr>
              <a:t>“pressão”.</a:t>
            </a:r>
            <a:r>
              <a:rPr lang="pt-BR" sz="2400" b="0" strike="noStrike" spc="89">
                <a:solidFill>
                  <a:srgbClr val="000000"/>
                </a:solidFill>
                <a:latin typeface="Calibri"/>
                <a:ea typeface="Calibri"/>
              </a:rPr>
              <a:t> </a:t>
            </a:r>
            <a:r>
              <a:rPr lang="pt-BR" sz="2400" b="0" strike="noStrike" spc="-1">
                <a:solidFill>
                  <a:srgbClr val="000000"/>
                </a:solidFill>
                <a:latin typeface="Calibri"/>
                <a:ea typeface="Calibri"/>
              </a:rPr>
              <a:t>Não</a:t>
            </a:r>
            <a:r>
              <a:rPr lang="pt-BR" sz="2400" b="0" strike="noStrike" spc="94">
                <a:solidFill>
                  <a:srgbClr val="000000"/>
                </a:solidFill>
                <a:latin typeface="Calibri"/>
                <a:ea typeface="Calibri"/>
              </a:rPr>
              <a:t> </a:t>
            </a:r>
            <a:r>
              <a:rPr lang="pt-BR" sz="2400" b="0" strike="noStrike" spc="-1">
                <a:solidFill>
                  <a:srgbClr val="000000"/>
                </a:solidFill>
                <a:latin typeface="Calibri"/>
                <a:ea typeface="Calibri"/>
              </a:rPr>
              <a:t>é</a:t>
            </a:r>
            <a:r>
              <a:rPr lang="pt-BR" sz="2400" b="0" strike="noStrike" spc="117">
                <a:solidFill>
                  <a:srgbClr val="000000"/>
                </a:solidFill>
                <a:latin typeface="Calibri"/>
                <a:ea typeface="Calibri"/>
              </a:rPr>
              <a:t> </a:t>
            </a:r>
            <a:r>
              <a:rPr lang="pt-BR" sz="2400" b="0" strike="noStrike" spc="-7">
                <a:solidFill>
                  <a:srgbClr val="000000"/>
                </a:solidFill>
                <a:latin typeface="Calibri"/>
                <a:ea typeface="Calibri"/>
              </a:rPr>
              <a:t>ficar</a:t>
            </a:r>
            <a:r>
              <a:rPr lang="pt-BR" sz="2400" b="0" strike="noStrike" spc="94">
                <a:solidFill>
                  <a:srgbClr val="000000"/>
                </a:solidFill>
                <a:latin typeface="Calibri"/>
                <a:ea typeface="Calibri"/>
              </a:rPr>
              <a:t> </a:t>
            </a:r>
            <a:r>
              <a:rPr lang="pt-BR" sz="2400" b="0" strike="noStrike" spc="-1">
                <a:solidFill>
                  <a:srgbClr val="000000"/>
                </a:solidFill>
                <a:latin typeface="Calibri"/>
                <a:ea typeface="Calibri"/>
              </a:rPr>
              <a:t>em</a:t>
            </a:r>
            <a:r>
              <a:rPr lang="pt-BR" sz="2400" b="0" strike="noStrike" spc="273">
                <a:solidFill>
                  <a:srgbClr val="000000"/>
                </a:solidFill>
                <a:latin typeface="Calibri"/>
                <a:ea typeface="Calibri"/>
              </a:rPr>
              <a:t> </a:t>
            </a:r>
            <a:r>
              <a:rPr lang="pt-BR" sz="2400" b="0" strike="noStrike" spc="-7">
                <a:solidFill>
                  <a:srgbClr val="000000"/>
                </a:solidFill>
                <a:latin typeface="Calibri"/>
                <a:ea typeface="Calibri"/>
              </a:rPr>
              <a:t>cima das</a:t>
            </a:r>
            <a:r>
              <a:rPr lang="pt-BR" sz="2400" b="0" strike="noStrike" spc="-15">
                <a:solidFill>
                  <a:srgbClr val="000000"/>
                </a:solidFill>
                <a:latin typeface="Calibri"/>
                <a:ea typeface="Calibri"/>
              </a:rPr>
              <a:t> </a:t>
            </a:r>
            <a:r>
              <a:rPr lang="pt-BR" sz="2400" b="0" strike="noStrike" spc="-7">
                <a:solidFill>
                  <a:srgbClr val="000000"/>
                </a:solidFill>
                <a:latin typeface="Calibri"/>
                <a:ea typeface="Calibri"/>
              </a:rPr>
              <a:t>pessoas</a:t>
            </a:r>
            <a:r>
              <a:rPr lang="pt-BR" sz="2400" b="0" strike="noStrike" spc="-1">
                <a:solidFill>
                  <a:srgbClr val="000000"/>
                </a:solidFill>
                <a:latin typeface="Calibri"/>
                <a:ea typeface="Calibri"/>
              </a:rPr>
              <a:t> </a:t>
            </a:r>
            <a:r>
              <a:rPr lang="pt-BR" sz="2400" b="0" strike="noStrike" spc="-12">
                <a:solidFill>
                  <a:srgbClr val="000000"/>
                </a:solidFill>
                <a:latin typeface="Calibri"/>
                <a:ea typeface="Calibri"/>
              </a:rPr>
              <a:t>advertindo.</a:t>
            </a:r>
            <a:r>
              <a:rPr lang="pt-BR" sz="2400" b="0" strike="noStrike" spc="-15">
                <a:solidFill>
                  <a:srgbClr val="000000"/>
                </a:solidFill>
                <a:latin typeface="Calibri"/>
                <a:ea typeface="Calibri"/>
              </a:rPr>
              <a:t> </a:t>
            </a:r>
            <a:endParaRPr lang="pt-BR" sz="2400" b="0" strike="noStrike" spc="-1">
              <a:solidFill>
                <a:srgbClr val="000000"/>
              </a:solidFill>
              <a:latin typeface="Calibri"/>
            </a:endParaRPr>
          </a:p>
          <a:p>
            <a:pPr>
              <a:lnSpc>
                <a:spcPct val="90000"/>
              </a:lnSpc>
              <a:spcBef>
                <a:spcPts val="1001"/>
              </a:spcBef>
              <a:buNone/>
              <a:tabLst>
                <a:tab pos="0" algn="l"/>
              </a:tabLst>
            </a:pPr>
            <a:endParaRPr lang="pt-BR" sz="2400" b="0" strike="noStrike" spc="-1">
              <a:solidFill>
                <a:srgbClr val="000000"/>
              </a:solidFill>
              <a:latin typeface="Calibri"/>
            </a:endParaRPr>
          </a:p>
          <a:p>
            <a:pPr marL="228600" indent="-228600">
              <a:lnSpc>
                <a:spcPct val="90000"/>
              </a:lnSpc>
              <a:spcBef>
                <a:spcPts val="1001"/>
              </a:spcBef>
              <a:buClr>
                <a:srgbClr val="000000"/>
              </a:buClr>
              <a:buFont typeface="Arial"/>
              <a:buChar char="•"/>
              <a:tabLst>
                <a:tab pos="0" algn="l"/>
              </a:tabLst>
            </a:pPr>
            <a:r>
              <a:rPr lang="pt-BR" sz="2400" b="0" strike="noStrike" spc="-12">
                <a:solidFill>
                  <a:srgbClr val="000000"/>
                </a:solidFill>
                <a:latin typeface="Calibri"/>
                <a:ea typeface="Calibri"/>
              </a:rPr>
              <a:t>Controlar</a:t>
            </a:r>
            <a:r>
              <a:rPr lang="pt-BR" sz="2400" b="0" strike="noStrike" spc="-35">
                <a:solidFill>
                  <a:srgbClr val="000000"/>
                </a:solidFill>
                <a:latin typeface="Calibri"/>
                <a:ea typeface="Calibri"/>
              </a:rPr>
              <a:t> </a:t>
            </a:r>
            <a:r>
              <a:rPr lang="pt-BR" sz="2400" b="0" strike="noStrike" spc="-1">
                <a:solidFill>
                  <a:srgbClr val="000000"/>
                </a:solidFill>
                <a:latin typeface="Calibri"/>
                <a:ea typeface="Calibri"/>
              </a:rPr>
              <a:t>é</a:t>
            </a:r>
            <a:r>
              <a:rPr lang="pt-BR" sz="2400" b="0" strike="noStrike" spc="-7">
                <a:solidFill>
                  <a:srgbClr val="000000"/>
                </a:solidFill>
                <a:latin typeface="Calibri"/>
                <a:ea typeface="Calibri"/>
              </a:rPr>
              <a:t> </a:t>
            </a:r>
            <a:r>
              <a:rPr lang="pt-BR" sz="2400" b="0" strike="noStrike" spc="-12">
                <a:solidFill>
                  <a:srgbClr val="000000"/>
                </a:solidFill>
                <a:latin typeface="Calibri"/>
                <a:ea typeface="Calibri"/>
              </a:rPr>
              <a:t>algo</a:t>
            </a:r>
            <a:r>
              <a:rPr lang="pt-BR" sz="2400" b="0" strike="noStrike" spc="-21">
                <a:solidFill>
                  <a:srgbClr val="000000"/>
                </a:solidFill>
                <a:latin typeface="Calibri"/>
                <a:ea typeface="Calibri"/>
              </a:rPr>
              <a:t> </a:t>
            </a:r>
            <a:r>
              <a:rPr lang="pt-BR" sz="2400" b="0" strike="noStrike" spc="-12">
                <a:solidFill>
                  <a:srgbClr val="000000"/>
                </a:solidFill>
                <a:latin typeface="Calibri"/>
                <a:ea typeface="Calibri"/>
              </a:rPr>
              <a:t>que</a:t>
            </a:r>
            <a:r>
              <a:rPr lang="pt-BR" sz="2400" b="0" strike="noStrike" spc="-15">
                <a:solidFill>
                  <a:srgbClr val="000000"/>
                </a:solidFill>
                <a:latin typeface="Calibri"/>
                <a:ea typeface="Calibri"/>
              </a:rPr>
              <a:t> </a:t>
            </a:r>
            <a:r>
              <a:rPr lang="pt-BR" sz="2400" b="0" strike="noStrike" spc="-12">
                <a:solidFill>
                  <a:srgbClr val="000000"/>
                </a:solidFill>
                <a:latin typeface="Calibri"/>
                <a:ea typeface="Calibri"/>
              </a:rPr>
              <a:t>todo gerente</a:t>
            </a:r>
            <a:r>
              <a:rPr lang="pt-BR" sz="2400" b="0" strike="noStrike" spc="-15">
                <a:solidFill>
                  <a:srgbClr val="000000"/>
                </a:solidFill>
                <a:latin typeface="Calibri"/>
                <a:ea typeface="Calibri"/>
              </a:rPr>
              <a:t> </a:t>
            </a:r>
            <a:r>
              <a:rPr lang="pt-BR" sz="2400" b="0" strike="noStrike" spc="-12">
                <a:solidFill>
                  <a:srgbClr val="000000"/>
                </a:solidFill>
                <a:latin typeface="Calibri"/>
                <a:ea typeface="Calibri"/>
              </a:rPr>
              <a:t>aprende</a:t>
            </a:r>
            <a:r>
              <a:rPr lang="pt-BR" sz="2400" b="0" strike="noStrike" spc="-15">
                <a:solidFill>
                  <a:srgbClr val="000000"/>
                </a:solidFill>
                <a:latin typeface="Calibri"/>
                <a:ea typeface="Calibri"/>
              </a:rPr>
              <a:t> </a:t>
            </a:r>
            <a:r>
              <a:rPr lang="pt-BR" sz="2400" b="0" strike="noStrike" spc="-12">
                <a:solidFill>
                  <a:srgbClr val="000000"/>
                </a:solidFill>
                <a:latin typeface="Calibri"/>
                <a:ea typeface="Calibri"/>
              </a:rPr>
              <a:t>depressa: somente</a:t>
            </a:r>
            <a:r>
              <a:rPr lang="pt-BR" sz="2400" b="0" strike="noStrike" spc="-26">
                <a:solidFill>
                  <a:srgbClr val="000000"/>
                </a:solidFill>
                <a:latin typeface="Calibri"/>
                <a:ea typeface="Calibri"/>
              </a:rPr>
              <a:t> </a:t>
            </a:r>
            <a:r>
              <a:rPr lang="pt-BR" sz="2400" b="0" strike="noStrike" spc="-1">
                <a:solidFill>
                  <a:srgbClr val="000000"/>
                </a:solidFill>
                <a:latin typeface="Calibri"/>
                <a:ea typeface="Calibri"/>
              </a:rPr>
              <a:t>no</a:t>
            </a:r>
            <a:r>
              <a:rPr lang="pt-BR" sz="2400" b="0" strike="noStrike" spc="-21">
                <a:solidFill>
                  <a:srgbClr val="000000"/>
                </a:solidFill>
                <a:latin typeface="Calibri"/>
                <a:ea typeface="Calibri"/>
              </a:rPr>
              <a:t> </a:t>
            </a:r>
            <a:r>
              <a:rPr lang="pt-BR" sz="2400" b="0" strike="noStrike" spc="-12">
                <a:solidFill>
                  <a:srgbClr val="000000"/>
                </a:solidFill>
                <a:latin typeface="Calibri"/>
                <a:ea typeface="Calibri"/>
              </a:rPr>
              <a:t>céu</a:t>
            </a:r>
            <a:r>
              <a:rPr lang="pt-BR" sz="2400" b="0" strike="noStrike" spc="-15">
                <a:solidFill>
                  <a:srgbClr val="000000"/>
                </a:solidFill>
                <a:latin typeface="Calibri"/>
                <a:ea typeface="Calibri"/>
              </a:rPr>
              <a:t> </a:t>
            </a:r>
            <a:r>
              <a:rPr lang="pt-BR" sz="2400" b="0" strike="noStrike" spc="-12">
                <a:solidFill>
                  <a:srgbClr val="000000"/>
                </a:solidFill>
                <a:latin typeface="Calibri"/>
                <a:ea typeface="Calibri"/>
              </a:rPr>
              <a:t>tudo</a:t>
            </a:r>
            <a:r>
              <a:rPr lang="pt-BR" sz="2400" b="0" strike="noStrike" spc="-15">
                <a:solidFill>
                  <a:srgbClr val="000000"/>
                </a:solidFill>
                <a:latin typeface="Calibri"/>
                <a:ea typeface="Calibri"/>
              </a:rPr>
              <a:t> </a:t>
            </a:r>
            <a:r>
              <a:rPr lang="pt-BR" sz="2400" b="0" strike="noStrike" spc="-1">
                <a:solidFill>
                  <a:srgbClr val="000000"/>
                </a:solidFill>
                <a:latin typeface="Calibri"/>
                <a:ea typeface="Calibri"/>
              </a:rPr>
              <a:t>é</a:t>
            </a:r>
            <a:r>
              <a:rPr lang="pt-BR" sz="2400" b="0" strike="noStrike" spc="-21">
                <a:solidFill>
                  <a:srgbClr val="000000"/>
                </a:solidFill>
                <a:latin typeface="Calibri"/>
                <a:ea typeface="Calibri"/>
              </a:rPr>
              <a:t> </a:t>
            </a:r>
            <a:r>
              <a:rPr lang="pt-BR" sz="2400" b="0" strike="noStrike" spc="-12">
                <a:solidFill>
                  <a:srgbClr val="000000"/>
                </a:solidFill>
                <a:latin typeface="Calibri"/>
                <a:ea typeface="Calibri"/>
              </a:rPr>
              <a:t>perfeito!</a:t>
            </a:r>
            <a:endParaRPr lang="pt-BR" sz="2400" b="0" strike="noStrike" spc="-1">
              <a:solidFill>
                <a:srgbClr val="000000"/>
              </a:solidFill>
              <a:latin typeface="Calibri"/>
            </a:endParaRPr>
          </a:p>
          <a:p>
            <a:pPr>
              <a:lnSpc>
                <a:spcPct val="90000"/>
              </a:lnSpc>
              <a:spcBef>
                <a:spcPts val="1001"/>
              </a:spcBef>
              <a:buNone/>
              <a:tabLst>
                <a:tab pos="0" algn="l"/>
              </a:tabLst>
            </a:pPr>
            <a:endParaRPr lang="pt-BR" sz="2400" b="0" strike="noStrike" spc="-1">
              <a:solidFill>
                <a:srgbClr val="000000"/>
              </a:solidFill>
              <a:latin typeface="Calibri"/>
            </a:endParaRPr>
          </a:p>
          <a:p>
            <a:pPr marL="228600" indent="-228600">
              <a:lnSpc>
                <a:spcPct val="90000"/>
              </a:lnSpc>
              <a:spcBef>
                <a:spcPts val="26"/>
              </a:spcBef>
              <a:buClr>
                <a:srgbClr val="000000"/>
              </a:buClr>
              <a:buFont typeface="Arial"/>
              <a:buChar char="•"/>
              <a:tabLst>
                <a:tab pos="0" algn="l"/>
              </a:tabLst>
            </a:pPr>
            <a:r>
              <a:rPr lang="pt-BR" sz="2400" b="0" strike="noStrike" spc="-1">
                <a:solidFill>
                  <a:srgbClr val="000000"/>
                </a:solidFill>
                <a:latin typeface="Calibri"/>
                <a:ea typeface="Calibri"/>
              </a:rPr>
              <a:t> </a:t>
            </a:r>
            <a:r>
              <a:rPr lang="pt-BR" sz="2400" b="0" strike="noStrike" spc="-12">
                <a:solidFill>
                  <a:srgbClr val="000000"/>
                </a:solidFill>
                <a:latin typeface="Calibri"/>
                <a:ea typeface="Calibri"/>
              </a:rPr>
              <a:t>Essa</a:t>
            </a:r>
            <a:r>
              <a:rPr lang="pt-BR" sz="2400" b="0" strike="noStrike" spc="-1">
                <a:solidFill>
                  <a:srgbClr val="000000"/>
                </a:solidFill>
                <a:latin typeface="Calibri"/>
                <a:ea typeface="Calibri"/>
              </a:rPr>
              <a:t> </a:t>
            </a:r>
            <a:r>
              <a:rPr lang="pt-BR" sz="2400" b="0" strike="noStrike" spc="123">
                <a:solidFill>
                  <a:srgbClr val="000000"/>
                </a:solidFill>
                <a:latin typeface="Calibri"/>
                <a:ea typeface="Calibri"/>
              </a:rPr>
              <a:t> </a:t>
            </a:r>
            <a:r>
              <a:rPr lang="pt-BR" sz="2400" b="0" strike="noStrike" spc="-1">
                <a:solidFill>
                  <a:srgbClr val="000000"/>
                </a:solidFill>
                <a:latin typeface="Calibri"/>
                <a:ea typeface="Calibri"/>
              </a:rPr>
              <a:t>é </a:t>
            </a:r>
            <a:r>
              <a:rPr lang="pt-BR" sz="2400" b="0" strike="noStrike" spc="117">
                <a:solidFill>
                  <a:srgbClr val="000000"/>
                </a:solidFill>
                <a:latin typeface="Calibri"/>
                <a:ea typeface="Calibri"/>
              </a:rPr>
              <a:t> </a:t>
            </a:r>
            <a:r>
              <a:rPr lang="pt-BR" sz="2400" b="0" strike="noStrike" spc="-7">
                <a:solidFill>
                  <a:srgbClr val="000000"/>
                </a:solidFill>
                <a:latin typeface="Calibri"/>
                <a:ea typeface="Calibri"/>
              </a:rPr>
              <a:t>mais</a:t>
            </a:r>
            <a:r>
              <a:rPr lang="pt-BR" sz="2400" b="0" strike="noStrike" spc="-1">
                <a:solidFill>
                  <a:srgbClr val="000000"/>
                </a:solidFill>
                <a:latin typeface="Calibri"/>
                <a:ea typeface="Calibri"/>
              </a:rPr>
              <a:t> </a:t>
            </a:r>
            <a:r>
              <a:rPr lang="pt-BR" sz="2400" b="0" strike="noStrike" spc="109">
                <a:solidFill>
                  <a:srgbClr val="000000"/>
                </a:solidFill>
                <a:latin typeface="Calibri"/>
                <a:ea typeface="Calibri"/>
              </a:rPr>
              <a:t> </a:t>
            </a:r>
            <a:r>
              <a:rPr lang="pt-BR" sz="2400" b="0" strike="noStrike" spc="-1">
                <a:solidFill>
                  <a:srgbClr val="000000"/>
                </a:solidFill>
                <a:latin typeface="Calibri"/>
                <a:ea typeface="Calibri"/>
              </a:rPr>
              <a:t>uma </a:t>
            </a:r>
            <a:r>
              <a:rPr lang="pt-BR" sz="2400" b="0" strike="noStrike" spc="117">
                <a:solidFill>
                  <a:srgbClr val="000000"/>
                </a:solidFill>
                <a:latin typeface="Calibri"/>
                <a:ea typeface="Calibri"/>
              </a:rPr>
              <a:t> </a:t>
            </a:r>
            <a:r>
              <a:rPr lang="pt-BR" sz="2400" b="0" strike="noStrike" spc="-12">
                <a:solidFill>
                  <a:srgbClr val="000000"/>
                </a:solidFill>
                <a:latin typeface="Calibri"/>
                <a:ea typeface="Calibri"/>
              </a:rPr>
              <a:t>atividade</a:t>
            </a:r>
            <a:r>
              <a:rPr lang="pt-BR" sz="2400" b="0" strike="noStrike" spc="-1">
                <a:solidFill>
                  <a:srgbClr val="000000"/>
                </a:solidFill>
                <a:latin typeface="Calibri"/>
                <a:ea typeface="Calibri"/>
              </a:rPr>
              <a:t> </a:t>
            </a:r>
            <a:r>
              <a:rPr lang="pt-BR" sz="2400" b="0" strike="noStrike" spc="117">
                <a:solidFill>
                  <a:srgbClr val="000000"/>
                </a:solidFill>
                <a:latin typeface="Calibri"/>
                <a:ea typeface="Calibri"/>
              </a:rPr>
              <a:t> </a:t>
            </a:r>
            <a:r>
              <a:rPr lang="pt-BR" sz="2400" b="0" strike="noStrike" spc="-7">
                <a:solidFill>
                  <a:srgbClr val="000000"/>
                </a:solidFill>
                <a:latin typeface="Calibri"/>
                <a:ea typeface="Calibri"/>
              </a:rPr>
              <a:t>do</a:t>
            </a:r>
            <a:r>
              <a:rPr lang="pt-BR" sz="2400" b="0" strike="noStrike" spc="-1">
                <a:solidFill>
                  <a:srgbClr val="000000"/>
                </a:solidFill>
                <a:latin typeface="Calibri"/>
                <a:ea typeface="Calibri"/>
              </a:rPr>
              <a:t> </a:t>
            </a:r>
            <a:r>
              <a:rPr lang="pt-BR" sz="2400" b="0" strike="noStrike" spc="117">
                <a:solidFill>
                  <a:srgbClr val="000000"/>
                </a:solidFill>
                <a:latin typeface="Calibri"/>
                <a:ea typeface="Calibri"/>
              </a:rPr>
              <a:t> </a:t>
            </a:r>
            <a:r>
              <a:rPr lang="pt-BR" sz="2400" b="0" strike="noStrike" spc="-12">
                <a:solidFill>
                  <a:srgbClr val="000000"/>
                </a:solidFill>
                <a:latin typeface="Calibri"/>
                <a:ea typeface="Calibri"/>
              </a:rPr>
              <a:t>gerente</a:t>
            </a:r>
            <a:r>
              <a:rPr lang="pt-BR" sz="2400" b="0" strike="noStrike" spc="-1">
                <a:solidFill>
                  <a:srgbClr val="000000"/>
                </a:solidFill>
                <a:latin typeface="Calibri"/>
                <a:ea typeface="Calibri"/>
              </a:rPr>
              <a:t> </a:t>
            </a:r>
            <a:r>
              <a:rPr lang="pt-BR" sz="2400" b="0" strike="noStrike" spc="109">
                <a:solidFill>
                  <a:srgbClr val="000000"/>
                </a:solidFill>
                <a:latin typeface="Calibri"/>
                <a:ea typeface="Calibri"/>
              </a:rPr>
              <a:t> </a:t>
            </a:r>
            <a:r>
              <a:rPr lang="pt-BR" sz="2400" b="0" strike="noStrike" spc="-1">
                <a:solidFill>
                  <a:srgbClr val="000000"/>
                </a:solidFill>
                <a:latin typeface="Calibri"/>
                <a:ea typeface="Calibri"/>
              </a:rPr>
              <a:t>e </a:t>
            </a:r>
            <a:r>
              <a:rPr lang="pt-BR" sz="2400" b="0" strike="noStrike" spc="123">
                <a:solidFill>
                  <a:srgbClr val="000000"/>
                </a:solidFill>
                <a:latin typeface="Calibri"/>
                <a:ea typeface="Calibri"/>
              </a:rPr>
              <a:t> </a:t>
            </a:r>
            <a:r>
              <a:rPr lang="pt-BR" sz="2400" b="0" strike="noStrike" spc="-26">
                <a:solidFill>
                  <a:srgbClr val="000000"/>
                </a:solidFill>
                <a:latin typeface="Calibri"/>
                <a:ea typeface="Calibri"/>
              </a:rPr>
              <a:t>e</a:t>
            </a:r>
            <a:r>
              <a:rPr lang="pt-BR" sz="2400" b="0" strike="noStrike" spc="-21">
                <a:solidFill>
                  <a:srgbClr val="000000"/>
                </a:solidFill>
                <a:latin typeface="Calibri"/>
                <a:ea typeface="Calibri"/>
              </a:rPr>
              <a:t>xis</a:t>
            </a:r>
            <a:r>
              <a:rPr lang="pt-BR" sz="2400" b="0" strike="noStrike" spc="-26">
                <a:solidFill>
                  <a:srgbClr val="000000"/>
                </a:solidFill>
                <a:latin typeface="Calibri"/>
                <a:ea typeface="Calibri"/>
              </a:rPr>
              <a:t>te</a:t>
            </a:r>
            <a:r>
              <a:rPr lang="pt-BR" sz="2400" b="0" strike="noStrike" spc="-1">
                <a:solidFill>
                  <a:srgbClr val="000000"/>
                </a:solidFill>
                <a:latin typeface="Calibri"/>
                <a:ea typeface="Calibri"/>
              </a:rPr>
              <a:t> </a:t>
            </a:r>
            <a:r>
              <a:rPr lang="pt-BR" sz="2400" b="0" strike="noStrike" spc="117">
                <a:solidFill>
                  <a:srgbClr val="000000"/>
                </a:solidFill>
                <a:latin typeface="Calibri"/>
                <a:ea typeface="Calibri"/>
              </a:rPr>
              <a:t> </a:t>
            </a:r>
            <a:r>
              <a:rPr lang="pt-BR" sz="2400" b="0" strike="noStrike" spc="-15">
                <a:solidFill>
                  <a:srgbClr val="000000"/>
                </a:solidFill>
                <a:latin typeface="Calibri"/>
                <a:ea typeface="Calibri"/>
              </a:rPr>
              <a:t>para</a:t>
            </a:r>
            <a:r>
              <a:rPr lang="pt-BR" sz="2400" b="0" strike="noStrike" spc="-1">
                <a:solidFill>
                  <a:srgbClr val="000000"/>
                </a:solidFill>
                <a:latin typeface="Calibri"/>
                <a:ea typeface="Calibri"/>
              </a:rPr>
              <a:t> </a:t>
            </a:r>
            <a:r>
              <a:rPr lang="pt-BR" sz="2400" b="0" strike="noStrike" spc="128">
                <a:solidFill>
                  <a:srgbClr val="000000"/>
                </a:solidFill>
                <a:latin typeface="Calibri"/>
                <a:ea typeface="Calibri"/>
              </a:rPr>
              <a:t> </a:t>
            </a:r>
            <a:r>
              <a:rPr lang="pt-BR" sz="2400" b="0" strike="noStrike" spc="-15">
                <a:solidFill>
                  <a:srgbClr val="000000"/>
                </a:solidFill>
                <a:latin typeface="Calibri"/>
                <a:ea typeface="Calibri"/>
              </a:rPr>
              <a:t>manter</a:t>
            </a:r>
            <a:r>
              <a:rPr lang="pt-BR" sz="2400" b="0" strike="noStrike" spc="-1">
                <a:solidFill>
                  <a:srgbClr val="000000"/>
                </a:solidFill>
                <a:latin typeface="Calibri"/>
                <a:ea typeface="Calibri"/>
              </a:rPr>
              <a:t> </a:t>
            </a:r>
            <a:r>
              <a:rPr lang="pt-BR" sz="2400" b="0" strike="noStrike" spc="134">
                <a:solidFill>
                  <a:srgbClr val="000000"/>
                </a:solidFill>
                <a:latin typeface="Calibri"/>
                <a:ea typeface="Calibri"/>
              </a:rPr>
              <a:t> </a:t>
            </a:r>
            <a:r>
              <a:rPr lang="pt-BR" sz="2400" b="0" strike="noStrike" spc="-1">
                <a:solidFill>
                  <a:srgbClr val="000000"/>
                </a:solidFill>
                <a:latin typeface="Calibri"/>
                <a:ea typeface="Calibri"/>
              </a:rPr>
              <a:t>o </a:t>
            </a:r>
            <a:r>
              <a:rPr lang="pt-BR" sz="2400" b="0" strike="noStrike" spc="109">
                <a:solidFill>
                  <a:srgbClr val="000000"/>
                </a:solidFill>
                <a:latin typeface="Calibri"/>
                <a:ea typeface="Calibri"/>
              </a:rPr>
              <a:t> </a:t>
            </a:r>
            <a:r>
              <a:rPr lang="pt-BR" sz="2400" b="0" strike="noStrike" spc="-12">
                <a:solidFill>
                  <a:srgbClr val="000000"/>
                </a:solidFill>
                <a:latin typeface="Calibri"/>
                <a:ea typeface="Calibri"/>
              </a:rPr>
              <a:t>planejamento,</a:t>
            </a:r>
            <a:r>
              <a:rPr lang="pt-BR" sz="2400" b="0" strike="noStrike" spc="-1">
                <a:solidFill>
                  <a:srgbClr val="000000"/>
                </a:solidFill>
                <a:latin typeface="Calibri"/>
                <a:ea typeface="Calibri"/>
              </a:rPr>
              <a:t> </a:t>
            </a:r>
            <a:r>
              <a:rPr lang="pt-BR" sz="2400" b="0" strike="noStrike" spc="103">
                <a:solidFill>
                  <a:srgbClr val="000000"/>
                </a:solidFill>
                <a:latin typeface="Calibri"/>
                <a:ea typeface="Calibri"/>
              </a:rPr>
              <a:t> </a:t>
            </a:r>
            <a:r>
              <a:rPr lang="pt-BR" sz="2400" b="0" strike="noStrike" spc="-1">
                <a:solidFill>
                  <a:srgbClr val="000000"/>
                </a:solidFill>
                <a:latin typeface="Calibri"/>
                <a:ea typeface="Calibri"/>
              </a:rPr>
              <a:t>a</a:t>
            </a:r>
            <a:r>
              <a:rPr lang="pt-BR" sz="2400" b="0" strike="noStrike" spc="333">
                <a:solidFill>
                  <a:srgbClr val="000000"/>
                </a:solidFill>
                <a:latin typeface="Calibri"/>
                <a:ea typeface="Calibri"/>
              </a:rPr>
              <a:t> </a:t>
            </a:r>
            <a:r>
              <a:rPr lang="pt-BR" sz="2400" b="0" strike="noStrike" spc="-12">
                <a:solidFill>
                  <a:srgbClr val="000000"/>
                </a:solidFill>
                <a:latin typeface="Calibri"/>
                <a:ea typeface="Calibri"/>
              </a:rPr>
              <a:t>organização</a:t>
            </a:r>
            <a:r>
              <a:rPr lang="pt-BR" sz="2400" b="0" strike="noStrike" spc="-21">
                <a:solidFill>
                  <a:srgbClr val="000000"/>
                </a:solidFill>
                <a:latin typeface="Calibri"/>
                <a:ea typeface="Calibri"/>
              </a:rPr>
              <a:t> </a:t>
            </a:r>
            <a:r>
              <a:rPr lang="pt-BR" sz="2400" b="0" strike="noStrike" spc="-1">
                <a:solidFill>
                  <a:srgbClr val="000000"/>
                </a:solidFill>
                <a:latin typeface="Calibri"/>
                <a:ea typeface="Calibri"/>
              </a:rPr>
              <a:t>e</a:t>
            </a:r>
            <a:r>
              <a:rPr lang="pt-BR" sz="2400" b="0" strike="noStrike" spc="-32">
                <a:solidFill>
                  <a:srgbClr val="000000"/>
                </a:solidFill>
                <a:latin typeface="Calibri"/>
                <a:ea typeface="Calibri"/>
              </a:rPr>
              <a:t> </a:t>
            </a:r>
            <a:r>
              <a:rPr lang="pt-BR" sz="2400" b="0" strike="noStrike" spc="-1">
                <a:solidFill>
                  <a:srgbClr val="000000"/>
                </a:solidFill>
                <a:latin typeface="Calibri"/>
                <a:ea typeface="Calibri"/>
              </a:rPr>
              <a:t>a</a:t>
            </a:r>
            <a:r>
              <a:rPr lang="pt-BR" sz="2400" b="0" strike="noStrike" spc="-32">
                <a:solidFill>
                  <a:srgbClr val="000000"/>
                </a:solidFill>
                <a:latin typeface="Calibri"/>
                <a:ea typeface="Calibri"/>
              </a:rPr>
              <a:t> </a:t>
            </a:r>
            <a:r>
              <a:rPr lang="pt-BR" sz="2400" b="0" strike="noStrike" spc="-12">
                <a:solidFill>
                  <a:srgbClr val="000000"/>
                </a:solidFill>
                <a:latin typeface="Calibri"/>
                <a:ea typeface="Calibri"/>
              </a:rPr>
              <a:t>direção</a:t>
            </a:r>
            <a:r>
              <a:rPr lang="pt-BR" sz="2400" b="0" strike="noStrike" spc="-15">
                <a:solidFill>
                  <a:srgbClr val="000000"/>
                </a:solidFill>
                <a:latin typeface="Calibri"/>
                <a:ea typeface="Calibri"/>
              </a:rPr>
              <a:t> </a:t>
            </a:r>
            <a:r>
              <a:rPr lang="pt-BR" sz="2400" b="0" strike="noStrike" spc="-7">
                <a:solidFill>
                  <a:srgbClr val="000000"/>
                </a:solidFill>
                <a:latin typeface="Calibri"/>
                <a:ea typeface="Calibri"/>
              </a:rPr>
              <a:t>nos </a:t>
            </a:r>
            <a:r>
              <a:rPr lang="pt-BR" sz="2400" b="0" strike="noStrike" spc="-12">
                <a:solidFill>
                  <a:srgbClr val="000000"/>
                </a:solidFill>
                <a:latin typeface="Calibri"/>
                <a:ea typeface="Calibri"/>
              </a:rPr>
              <a:t>caminhos</a:t>
            </a:r>
            <a:r>
              <a:rPr lang="pt-BR" sz="2400" b="0" strike="noStrike" spc="-15">
                <a:solidFill>
                  <a:srgbClr val="000000"/>
                </a:solidFill>
                <a:latin typeface="Calibri"/>
                <a:ea typeface="Calibri"/>
              </a:rPr>
              <a:t> corretos</a:t>
            </a:r>
            <a:r>
              <a:rPr lang="pt-BR" sz="2400" b="0" strike="noStrike" spc="-26">
                <a:solidFill>
                  <a:srgbClr val="000000"/>
                </a:solidFill>
                <a:latin typeface="Calibri"/>
                <a:ea typeface="Calibri"/>
              </a:rPr>
              <a:t> </a:t>
            </a:r>
            <a:r>
              <a:rPr lang="pt-BR" sz="2400" b="0" strike="noStrike" spc="-15">
                <a:solidFill>
                  <a:srgbClr val="000000"/>
                </a:solidFill>
                <a:latin typeface="Calibri"/>
                <a:ea typeface="Calibri"/>
              </a:rPr>
              <a:t>para</a:t>
            </a:r>
            <a:r>
              <a:rPr lang="pt-BR" sz="2400" b="0" strike="noStrike" spc="-12">
                <a:solidFill>
                  <a:srgbClr val="000000"/>
                </a:solidFill>
                <a:latin typeface="Calibri"/>
                <a:ea typeface="Calibri"/>
              </a:rPr>
              <a:t> </a:t>
            </a:r>
            <a:r>
              <a:rPr lang="pt-BR" sz="2400" b="0" strike="noStrike" spc="-1">
                <a:solidFill>
                  <a:srgbClr val="000000"/>
                </a:solidFill>
                <a:latin typeface="Calibri"/>
                <a:ea typeface="Calibri"/>
              </a:rPr>
              <a:t>a</a:t>
            </a:r>
            <a:r>
              <a:rPr lang="pt-BR" sz="2400" b="0" strike="noStrike" spc="-32">
                <a:solidFill>
                  <a:srgbClr val="000000"/>
                </a:solidFill>
                <a:latin typeface="Calibri"/>
                <a:ea typeface="Calibri"/>
              </a:rPr>
              <a:t> </a:t>
            </a:r>
            <a:r>
              <a:rPr lang="pt-BR" sz="2400" b="0" strike="noStrike" spc="-12">
                <a:solidFill>
                  <a:srgbClr val="000000"/>
                </a:solidFill>
                <a:latin typeface="Calibri"/>
                <a:ea typeface="Calibri"/>
              </a:rPr>
              <a:t>realização</a:t>
            </a:r>
            <a:r>
              <a:rPr lang="pt-BR" sz="2400" b="0" strike="noStrike" spc="-32">
                <a:solidFill>
                  <a:srgbClr val="000000"/>
                </a:solidFill>
                <a:latin typeface="Calibri"/>
                <a:ea typeface="Calibri"/>
              </a:rPr>
              <a:t> </a:t>
            </a:r>
            <a:r>
              <a:rPr lang="pt-BR" sz="2400" b="0" strike="noStrike" spc="-7">
                <a:solidFill>
                  <a:srgbClr val="000000"/>
                </a:solidFill>
                <a:latin typeface="Calibri"/>
                <a:ea typeface="Calibri"/>
              </a:rPr>
              <a:t>dos</a:t>
            </a:r>
            <a:r>
              <a:rPr lang="pt-BR" sz="2400" b="0" strike="noStrike" spc="-21">
                <a:solidFill>
                  <a:srgbClr val="000000"/>
                </a:solidFill>
                <a:latin typeface="Calibri"/>
                <a:ea typeface="Calibri"/>
              </a:rPr>
              <a:t> </a:t>
            </a:r>
            <a:r>
              <a:rPr lang="pt-BR" sz="2400" b="0" strike="noStrike" spc="-15">
                <a:solidFill>
                  <a:srgbClr val="000000"/>
                </a:solidFill>
                <a:latin typeface="Calibri"/>
                <a:ea typeface="Calibri"/>
              </a:rPr>
              <a:t>resultados</a:t>
            </a:r>
            <a:r>
              <a:rPr lang="pt-BR" sz="2400" b="0" strike="noStrike" spc="-32">
                <a:solidFill>
                  <a:srgbClr val="000000"/>
                </a:solidFill>
                <a:latin typeface="Calibri"/>
                <a:ea typeface="Calibri"/>
              </a:rPr>
              <a:t> </a:t>
            </a:r>
            <a:r>
              <a:rPr lang="pt-BR" sz="2400" b="0" strike="noStrike" spc="-15">
                <a:solidFill>
                  <a:srgbClr val="000000"/>
                </a:solidFill>
                <a:latin typeface="Calibri"/>
                <a:ea typeface="Calibri"/>
              </a:rPr>
              <a:t>pretendidos.</a:t>
            </a:r>
            <a:endParaRPr lang="pt-BR" sz="2400" b="0" strike="noStrike" spc="-1">
              <a:solidFill>
                <a:srgbClr val="000000"/>
              </a:solidFill>
              <a:latin typeface="Calibri"/>
            </a:endParaRPr>
          </a:p>
          <a:p>
            <a:pPr>
              <a:lnSpc>
                <a:spcPct val="90000"/>
              </a:lnSpc>
              <a:spcBef>
                <a:spcPts val="1001"/>
              </a:spcBef>
              <a:buNone/>
              <a:tabLst>
                <a:tab pos="0" algn="l"/>
              </a:tabLst>
            </a:pPr>
            <a:endParaRPr lang="pt-BR" sz="2400" b="0" strike="noStrike" spc="-1">
              <a:solidFill>
                <a:srgbClr val="000000"/>
              </a:solidFill>
              <a:latin typeface="Calibri"/>
            </a:endParaRPr>
          </a:p>
          <a:p>
            <a:pPr>
              <a:lnSpc>
                <a:spcPct val="90000"/>
              </a:lnSpc>
              <a:spcBef>
                <a:spcPts val="1001"/>
              </a:spcBef>
              <a:buNone/>
              <a:tabLst>
                <a:tab pos="0" algn="l"/>
              </a:tabLst>
            </a:pPr>
            <a:endParaRPr lang="pt-BR" sz="2400" b="0" strike="noStrike" spc="-1">
              <a:solidFill>
                <a:srgbClr val="000000"/>
              </a:solidFill>
              <a:latin typeface="Calibri"/>
            </a:endParaRPr>
          </a:p>
          <a:p>
            <a:pPr>
              <a:lnSpc>
                <a:spcPct val="90000"/>
              </a:lnSpc>
              <a:spcBef>
                <a:spcPts val="1001"/>
              </a:spcBef>
              <a:buNone/>
              <a:tabLst>
                <a:tab pos="0" algn="l"/>
              </a:tabLst>
            </a:pPr>
            <a:endParaRPr lang="pt-BR" sz="2400" b="0" strike="noStrike" spc="-1">
              <a:solidFill>
                <a:srgbClr val="000000"/>
              </a:solidFill>
              <a:latin typeface="Calibri"/>
            </a:endParaRPr>
          </a:p>
          <a:p>
            <a:pPr>
              <a:lnSpc>
                <a:spcPct val="90000"/>
              </a:lnSpc>
              <a:spcBef>
                <a:spcPts val="1001"/>
              </a:spcBef>
              <a:buNone/>
              <a:tabLst>
                <a:tab pos="0" algn="l"/>
              </a:tabLst>
            </a:pPr>
            <a:endParaRPr lang="pt-BR" sz="2400" b="0" strike="noStrike" spc="-1">
              <a:solidFill>
                <a:srgbClr val="000000"/>
              </a:solidFill>
              <a:latin typeface="Calibri"/>
            </a:endParaRPr>
          </a:p>
          <a:p>
            <a:pPr>
              <a:lnSpc>
                <a:spcPct val="90000"/>
              </a:lnSpc>
              <a:spcBef>
                <a:spcPts val="1001"/>
              </a:spcBef>
              <a:buNone/>
              <a:tabLst>
                <a:tab pos="0" algn="l"/>
              </a:tabLst>
            </a:pPr>
            <a:endParaRPr lang="pt-BR" sz="2400" b="0" strike="noStrike" spc="-1">
              <a:solidFill>
                <a:srgbClr val="000000"/>
              </a:solidFill>
              <a:latin typeface="Calibri"/>
            </a:endParaRPr>
          </a:p>
          <a:p>
            <a:pPr>
              <a:lnSpc>
                <a:spcPct val="90000"/>
              </a:lnSpc>
              <a:spcBef>
                <a:spcPts val="1001"/>
              </a:spcBef>
              <a:buNone/>
              <a:tabLst>
                <a:tab pos="0" algn="l"/>
              </a:tabLst>
            </a:pPr>
            <a:endParaRPr lang="pt-BR" sz="2400" b="0" strike="noStrike" spc="-1">
              <a:solidFill>
                <a:srgbClr val="000000"/>
              </a:solidFill>
              <a:latin typeface="Calibri"/>
            </a:endParaRPr>
          </a:p>
          <a:p>
            <a:pPr>
              <a:lnSpc>
                <a:spcPct val="90000"/>
              </a:lnSpc>
              <a:spcBef>
                <a:spcPts val="1001"/>
              </a:spcBef>
              <a:buNone/>
              <a:tabLst>
                <a:tab pos="0" algn="l"/>
              </a:tabLst>
            </a:pPr>
            <a:endParaRPr lang="pt-BR" sz="2400" b="0" strike="noStrike" spc="-1">
              <a:solidFill>
                <a:srgbClr val="000000"/>
              </a:solidFill>
              <a:latin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ceHolder 1"/>
          <p:cNvSpPr>
            <a:spLocks noGrp="1"/>
          </p:cNvSpPr>
          <p:nvPr>
            <p:ph type="title"/>
          </p:nvPr>
        </p:nvSpPr>
        <p:spPr>
          <a:xfrm>
            <a:off x="838080" y="365040"/>
            <a:ext cx="3639600" cy="478440"/>
          </a:xfrm>
          <a:prstGeom prst="rect">
            <a:avLst/>
          </a:prstGeom>
          <a:noFill/>
          <a:ln w="0">
            <a:noFill/>
          </a:ln>
        </p:spPr>
        <p:txBody>
          <a:bodyPr anchor="ctr">
            <a:normAutofit fontScale="55000"/>
          </a:bodyPr>
          <a:lstStyle/>
          <a:p>
            <a:pPr algn="ctr">
              <a:lnSpc>
                <a:spcPct val="90000"/>
              </a:lnSpc>
              <a:buNone/>
            </a:pPr>
            <a:r>
              <a:rPr lang="en-US" sz="2400" b="1" strike="noStrike" spc="58">
                <a:solidFill>
                  <a:srgbClr val="000000"/>
                </a:solidFill>
                <a:latin typeface="Calibri"/>
                <a:ea typeface="Calibri"/>
              </a:rPr>
              <a:t>Definição</a:t>
            </a:r>
            <a:r>
              <a:rPr lang="en-US" sz="2400" b="1" strike="noStrike" spc="208">
                <a:solidFill>
                  <a:srgbClr val="000000"/>
                </a:solidFill>
                <a:latin typeface="Calibri"/>
                <a:ea typeface="Calibri"/>
              </a:rPr>
              <a:t> </a:t>
            </a:r>
            <a:r>
              <a:rPr lang="en-US" sz="2400" b="1" strike="noStrike" spc="24">
                <a:solidFill>
                  <a:srgbClr val="000000"/>
                </a:solidFill>
                <a:latin typeface="Calibri"/>
                <a:ea typeface="Calibri"/>
              </a:rPr>
              <a:t>de</a:t>
            </a:r>
            <a:r>
              <a:rPr lang="en-US" sz="2400" b="1" strike="noStrike" spc="188">
                <a:solidFill>
                  <a:srgbClr val="000000"/>
                </a:solidFill>
                <a:latin typeface="Calibri"/>
                <a:ea typeface="Calibri"/>
              </a:rPr>
              <a:t> </a:t>
            </a:r>
            <a:r>
              <a:rPr lang="en-US" sz="2400" b="1" strike="noStrike" spc="49">
                <a:solidFill>
                  <a:srgbClr val="000000"/>
                </a:solidFill>
                <a:latin typeface="Calibri"/>
                <a:ea typeface="Calibri"/>
              </a:rPr>
              <a:t>controle</a:t>
            </a:r>
            <a:br>
              <a:rPr sz="2400"/>
            </a:br>
            <a:endParaRPr lang="pt-BR" sz="2400" b="0" strike="noStrike" spc="-1">
              <a:solidFill>
                <a:srgbClr val="000000"/>
              </a:solidFill>
              <a:latin typeface="Calibri"/>
            </a:endParaRPr>
          </a:p>
        </p:txBody>
      </p:sp>
      <p:sp>
        <p:nvSpPr>
          <p:cNvPr id="310" name="PlaceHolder 2"/>
          <p:cNvSpPr>
            <a:spLocks noGrp="1"/>
          </p:cNvSpPr>
          <p:nvPr>
            <p:ph/>
          </p:nvPr>
        </p:nvSpPr>
        <p:spPr>
          <a:xfrm>
            <a:off x="0" y="708120"/>
            <a:ext cx="11677680" cy="3678120"/>
          </a:xfrm>
          <a:prstGeom prst="rect">
            <a:avLst/>
          </a:prstGeom>
          <a:noFill/>
          <a:ln w="0">
            <a:noFill/>
          </a:ln>
        </p:spPr>
        <p:txBody>
          <a:bodyPr anchor="t">
            <a:noAutofit/>
          </a:bodyPr>
          <a:lstStyle/>
          <a:p>
            <a:pPr marL="73800" indent="276840">
              <a:lnSpc>
                <a:spcPct val="139000"/>
              </a:lnSpc>
              <a:spcBef>
                <a:spcPts val="1176"/>
              </a:spcBef>
              <a:buClr>
                <a:srgbClr val="000000"/>
              </a:buClr>
              <a:buFont typeface="Arial"/>
              <a:buChar char="•"/>
            </a:pPr>
            <a:r>
              <a:rPr lang="pt-BR" sz="2400" b="1" strike="noStrike" spc="-7">
                <a:solidFill>
                  <a:srgbClr val="000000"/>
                </a:solidFill>
                <a:latin typeface="Calibri"/>
                <a:ea typeface="Calibri"/>
              </a:rPr>
              <a:t>Maximiano</a:t>
            </a:r>
            <a:r>
              <a:rPr lang="pt-BR" sz="2400" b="1" strike="noStrike" spc="-1">
                <a:solidFill>
                  <a:srgbClr val="000000"/>
                </a:solidFill>
                <a:latin typeface="Calibri"/>
                <a:ea typeface="Calibri"/>
              </a:rPr>
              <a:t> </a:t>
            </a:r>
            <a:r>
              <a:rPr lang="pt-BR" sz="2400" b="1" strike="noStrike" spc="103">
                <a:solidFill>
                  <a:srgbClr val="000000"/>
                </a:solidFill>
                <a:latin typeface="Calibri"/>
                <a:ea typeface="Calibri"/>
              </a:rPr>
              <a:t> </a:t>
            </a:r>
            <a:r>
              <a:rPr lang="pt-BR" sz="2400" b="1" strike="noStrike" spc="-12">
                <a:solidFill>
                  <a:srgbClr val="000000"/>
                </a:solidFill>
                <a:latin typeface="Calibri"/>
                <a:ea typeface="Calibri"/>
              </a:rPr>
              <a:t>(2007)</a:t>
            </a:r>
            <a:r>
              <a:rPr lang="pt-BR" sz="2400" b="1" strike="noStrike" spc="-1">
                <a:solidFill>
                  <a:srgbClr val="000000"/>
                </a:solidFill>
                <a:latin typeface="Calibri"/>
                <a:ea typeface="Calibri"/>
              </a:rPr>
              <a:t> </a:t>
            </a:r>
            <a:r>
              <a:rPr lang="pt-BR" sz="2400" b="1" strike="noStrike" spc="89">
                <a:solidFill>
                  <a:srgbClr val="000000"/>
                </a:solidFill>
                <a:latin typeface="Calibri"/>
                <a:ea typeface="Calibri"/>
              </a:rPr>
              <a:t> </a:t>
            </a:r>
            <a:r>
              <a:rPr lang="pt-BR" sz="2400" b="0" strike="noStrike" spc="-15">
                <a:solidFill>
                  <a:srgbClr val="000000"/>
                </a:solidFill>
                <a:latin typeface="Calibri"/>
                <a:ea typeface="Calibri"/>
              </a:rPr>
              <a:t>explica</a:t>
            </a:r>
            <a:r>
              <a:rPr lang="pt-BR" sz="2400" b="0" strike="noStrike" spc="-1">
                <a:solidFill>
                  <a:srgbClr val="000000"/>
                </a:solidFill>
                <a:latin typeface="Calibri"/>
                <a:ea typeface="Calibri"/>
              </a:rPr>
              <a:t> </a:t>
            </a:r>
            <a:r>
              <a:rPr lang="pt-BR" sz="2400" b="0" strike="noStrike" spc="103">
                <a:solidFill>
                  <a:srgbClr val="000000"/>
                </a:solidFill>
                <a:latin typeface="Calibri"/>
                <a:ea typeface="Calibri"/>
              </a:rPr>
              <a:t> </a:t>
            </a:r>
            <a:r>
              <a:rPr lang="pt-BR" sz="2400" b="0" strike="noStrike" spc="-7">
                <a:solidFill>
                  <a:srgbClr val="000000"/>
                </a:solidFill>
                <a:latin typeface="Calibri"/>
                <a:ea typeface="Calibri"/>
              </a:rPr>
              <a:t>que</a:t>
            </a:r>
            <a:r>
              <a:rPr lang="pt-BR" sz="2400" b="0" strike="noStrike" spc="-1">
                <a:solidFill>
                  <a:srgbClr val="000000"/>
                </a:solidFill>
                <a:latin typeface="Calibri"/>
                <a:ea typeface="Calibri"/>
              </a:rPr>
              <a:t> </a:t>
            </a:r>
            <a:r>
              <a:rPr lang="pt-BR" sz="2400" b="0" strike="noStrike" spc="103">
                <a:solidFill>
                  <a:srgbClr val="000000"/>
                </a:solidFill>
                <a:latin typeface="Calibri"/>
                <a:ea typeface="Calibri"/>
              </a:rPr>
              <a:t> </a:t>
            </a:r>
            <a:r>
              <a:rPr lang="pt-BR" sz="2400" b="0" strike="noStrike" spc="-12">
                <a:solidFill>
                  <a:srgbClr val="000000"/>
                </a:solidFill>
                <a:latin typeface="Calibri"/>
                <a:ea typeface="Calibri"/>
              </a:rPr>
              <a:t>para</a:t>
            </a:r>
            <a:r>
              <a:rPr lang="pt-BR" sz="2400" b="0" strike="noStrike" spc="-1">
                <a:solidFill>
                  <a:srgbClr val="000000"/>
                </a:solidFill>
                <a:latin typeface="Calibri"/>
                <a:ea typeface="Calibri"/>
              </a:rPr>
              <a:t> </a:t>
            </a:r>
            <a:r>
              <a:rPr lang="pt-BR" sz="2400" b="0" strike="noStrike" spc="103">
                <a:solidFill>
                  <a:srgbClr val="000000"/>
                </a:solidFill>
                <a:latin typeface="Calibri"/>
                <a:ea typeface="Calibri"/>
              </a:rPr>
              <a:t> </a:t>
            </a:r>
            <a:r>
              <a:rPr lang="pt-BR" sz="2400" b="0" strike="noStrike" spc="-12">
                <a:solidFill>
                  <a:srgbClr val="000000"/>
                </a:solidFill>
                <a:latin typeface="Calibri"/>
                <a:ea typeface="Calibri"/>
              </a:rPr>
              <a:t>entender</a:t>
            </a:r>
            <a:r>
              <a:rPr lang="pt-BR" sz="2400" b="0" strike="noStrike" spc="-1">
                <a:solidFill>
                  <a:srgbClr val="000000"/>
                </a:solidFill>
                <a:latin typeface="Calibri"/>
                <a:ea typeface="Calibri"/>
              </a:rPr>
              <a:t> </a:t>
            </a:r>
            <a:r>
              <a:rPr lang="pt-BR" sz="2400" b="0" strike="noStrike" spc="77">
                <a:solidFill>
                  <a:srgbClr val="000000"/>
                </a:solidFill>
                <a:latin typeface="Calibri"/>
                <a:ea typeface="Calibri"/>
              </a:rPr>
              <a:t> </a:t>
            </a:r>
            <a:r>
              <a:rPr lang="pt-BR" sz="2400" b="0" strike="noStrike" spc="-1">
                <a:solidFill>
                  <a:srgbClr val="000000"/>
                </a:solidFill>
                <a:latin typeface="Calibri"/>
                <a:ea typeface="Calibri"/>
              </a:rPr>
              <a:t>o </a:t>
            </a:r>
            <a:r>
              <a:rPr lang="pt-BR" sz="2400" b="0" strike="noStrike" spc="109">
                <a:solidFill>
                  <a:srgbClr val="000000"/>
                </a:solidFill>
                <a:latin typeface="Calibri"/>
                <a:ea typeface="Calibri"/>
              </a:rPr>
              <a:t> </a:t>
            </a:r>
            <a:r>
              <a:rPr lang="pt-BR" sz="2400" b="0" strike="noStrike" spc="-12">
                <a:solidFill>
                  <a:srgbClr val="000000"/>
                </a:solidFill>
                <a:latin typeface="Calibri"/>
                <a:ea typeface="Calibri"/>
              </a:rPr>
              <a:t>processo</a:t>
            </a:r>
            <a:r>
              <a:rPr lang="pt-BR" sz="2400" b="0" strike="noStrike" spc="-1">
                <a:solidFill>
                  <a:srgbClr val="000000"/>
                </a:solidFill>
                <a:latin typeface="Calibri"/>
                <a:ea typeface="Calibri"/>
              </a:rPr>
              <a:t> </a:t>
            </a:r>
            <a:r>
              <a:rPr lang="pt-BR" sz="2400" b="0" strike="noStrike" spc="109">
                <a:solidFill>
                  <a:srgbClr val="000000"/>
                </a:solidFill>
                <a:latin typeface="Calibri"/>
                <a:ea typeface="Calibri"/>
              </a:rPr>
              <a:t> </a:t>
            </a:r>
            <a:r>
              <a:rPr lang="pt-BR" sz="2400" b="0" strike="noStrike" spc="-7">
                <a:solidFill>
                  <a:srgbClr val="000000"/>
                </a:solidFill>
                <a:latin typeface="Calibri"/>
                <a:ea typeface="Calibri"/>
              </a:rPr>
              <a:t>de</a:t>
            </a:r>
            <a:r>
              <a:rPr lang="pt-BR" sz="2400" b="0" strike="noStrike" spc="-1">
                <a:solidFill>
                  <a:srgbClr val="000000"/>
                </a:solidFill>
                <a:latin typeface="Calibri"/>
                <a:ea typeface="Calibri"/>
              </a:rPr>
              <a:t> </a:t>
            </a:r>
            <a:r>
              <a:rPr lang="pt-BR" sz="2400" b="0" strike="noStrike" spc="103">
                <a:solidFill>
                  <a:srgbClr val="000000"/>
                </a:solidFill>
                <a:latin typeface="Calibri"/>
                <a:ea typeface="Calibri"/>
              </a:rPr>
              <a:t> </a:t>
            </a:r>
            <a:r>
              <a:rPr lang="pt-BR" sz="2400" b="0" strike="noStrike" spc="-15">
                <a:solidFill>
                  <a:srgbClr val="000000"/>
                </a:solidFill>
                <a:latin typeface="Calibri"/>
                <a:ea typeface="Calibri"/>
              </a:rPr>
              <a:t>controle,</a:t>
            </a:r>
            <a:r>
              <a:rPr lang="pt-BR" sz="2400" b="0" strike="noStrike" spc="-1">
                <a:solidFill>
                  <a:srgbClr val="000000"/>
                </a:solidFill>
                <a:latin typeface="Calibri"/>
                <a:ea typeface="Calibri"/>
              </a:rPr>
              <a:t> </a:t>
            </a:r>
            <a:r>
              <a:rPr lang="pt-BR" sz="2400" b="0" strike="noStrike" spc="97">
                <a:solidFill>
                  <a:srgbClr val="000000"/>
                </a:solidFill>
                <a:latin typeface="Calibri"/>
                <a:ea typeface="Calibri"/>
              </a:rPr>
              <a:t> </a:t>
            </a:r>
            <a:r>
              <a:rPr lang="pt-BR" sz="2400" b="0" strike="noStrike" spc="-1">
                <a:solidFill>
                  <a:srgbClr val="000000"/>
                </a:solidFill>
                <a:latin typeface="Calibri"/>
                <a:ea typeface="Calibri"/>
              </a:rPr>
              <a:t>é </a:t>
            </a:r>
            <a:r>
              <a:rPr lang="pt-BR" sz="2400" b="0" strike="noStrike" spc="103">
                <a:solidFill>
                  <a:srgbClr val="000000"/>
                </a:solidFill>
                <a:latin typeface="Calibri"/>
                <a:ea typeface="Calibri"/>
              </a:rPr>
              <a:t> </a:t>
            </a:r>
            <a:r>
              <a:rPr lang="pt-BR" sz="2400" b="0" strike="noStrike" spc="-12">
                <a:solidFill>
                  <a:srgbClr val="000000"/>
                </a:solidFill>
                <a:latin typeface="Calibri"/>
                <a:ea typeface="Calibri"/>
              </a:rPr>
              <a:t>importante</a:t>
            </a:r>
            <a:r>
              <a:rPr lang="pt-BR" sz="2400" b="0" strike="noStrike" spc="352">
                <a:solidFill>
                  <a:srgbClr val="000000"/>
                </a:solidFill>
                <a:latin typeface="Calibri"/>
                <a:ea typeface="Calibri"/>
              </a:rPr>
              <a:t> </a:t>
            </a:r>
            <a:r>
              <a:rPr lang="pt-BR" sz="2400" b="0" strike="noStrike" spc="-12">
                <a:solidFill>
                  <a:srgbClr val="000000"/>
                </a:solidFill>
                <a:latin typeface="Calibri"/>
                <a:ea typeface="Calibri"/>
              </a:rPr>
              <a:t>começar</a:t>
            </a:r>
            <a:r>
              <a:rPr lang="pt-BR" sz="2400" b="0" strike="noStrike" spc="-21">
                <a:solidFill>
                  <a:srgbClr val="000000"/>
                </a:solidFill>
                <a:latin typeface="Calibri"/>
                <a:ea typeface="Calibri"/>
              </a:rPr>
              <a:t> </a:t>
            </a:r>
            <a:r>
              <a:rPr lang="pt-BR" sz="2400" b="0" strike="noStrike" spc="-7">
                <a:solidFill>
                  <a:srgbClr val="000000"/>
                </a:solidFill>
                <a:latin typeface="Calibri"/>
                <a:ea typeface="Calibri"/>
              </a:rPr>
              <a:t>pelos</a:t>
            </a:r>
            <a:r>
              <a:rPr lang="pt-BR" sz="2400" b="0" strike="noStrike" spc="-15">
                <a:solidFill>
                  <a:srgbClr val="000000"/>
                </a:solidFill>
                <a:latin typeface="Calibri"/>
                <a:ea typeface="Calibri"/>
              </a:rPr>
              <a:t> </a:t>
            </a:r>
            <a:r>
              <a:rPr lang="pt-BR" sz="2400" b="0" strike="noStrike" spc="-12">
                <a:solidFill>
                  <a:srgbClr val="000000"/>
                </a:solidFill>
                <a:latin typeface="Calibri"/>
                <a:ea typeface="Calibri"/>
              </a:rPr>
              <a:t>princípios</a:t>
            </a:r>
            <a:r>
              <a:rPr lang="pt-BR" sz="2400" b="0" strike="noStrike" spc="-26">
                <a:solidFill>
                  <a:srgbClr val="000000"/>
                </a:solidFill>
                <a:latin typeface="Calibri"/>
                <a:ea typeface="Calibri"/>
              </a:rPr>
              <a:t> </a:t>
            </a:r>
            <a:r>
              <a:rPr lang="pt-BR" sz="2400" b="0" strike="noStrike" spc="-1">
                <a:solidFill>
                  <a:srgbClr val="000000"/>
                </a:solidFill>
                <a:latin typeface="Calibri"/>
                <a:ea typeface="Calibri"/>
              </a:rPr>
              <a:t>da</a:t>
            </a:r>
            <a:r>
              <a:rPr lang="pt-BR" sz="2400" b="0" strike="noStrike" spc="-7">
                <a:solidFill>
                  <a:srgbClr val="000000"/>
                </a:solidFill>
                <a:latin typeface="Calibri"/>
                <a:ea typeface="Calibri"/>
              </a:rPr>
              <a:t> </a:t>
            </a:r>
            <a:r>
              <a:rPr lang="pt-BR" sz="2400" b="0" strike="noStrike" spc="-12">
                <a:solidFill>
                  <a:srgbClr val="000000"/>
                </a:solidFill>
                <a:latin typeface="Calibri"/>
                <a:ea typeface="Calibri"/>
              </a:rPr>
              <a:t>cibernética.</a:t>
            </a:r>
            <a:r>
              <a:rPr lang="pt-BR" sz="2400" b="0" strike="noStrike" spc="-1">
                <a:solidFill>
                  <a:srgbClr val="000000"/>
                </a:solidFill>
                <a:latin typeface="Calibri"/>
                <a:ea typeface="Calibri"/>
              </a:rPr>
              <a:t> </a:t>
            </a:r>
            <a:r>
              <a:rPr lang="pt-BR" sz="2400" b="0" strike="noStrike" spc="-12">
                <a:solidFill>
                  <a:srgbClr val="000000"/>
                </a:solidFill>
                <a:latin typeface="Calibri"/>
                <a:ea typeface="Calibri"/>
              </a:rPr>
              <a:t>São</a:t>
            </a:r>
            <a:r>
              <a:rPr lang="pt-BR" sz="2400" b="0" strike="noStrike" spc="-15">
                <a:solidFill>
                  <a:srgbClr val="000000"/>
                </a:solidFill>
                <a:latin typeface="Calibri"/>
                <a:ea typeface="Calibri"/>
              </a:rPr>
              <a:t> </a:t>
            </a:r>
            <a:r>
              <a:rPr lang="pt-BR" sz="2400" b="0" strike="noStrike" spc="-7">
                <a:solidFill>
                  <a:srgbClr val="000000"/>
                </a:solidFill>
                <a:latin typeface="Calibri"/>
                <a:ea typeface="Calibri"/>
              </a:rPr>
              <a:t>eles:</a:t>
            </a:r>
            <a:endParaRPr lang="pt-BR" sz="2400" b="0" strike="noStrike" spc="-1">
              <a:solidFill>
                <a:srgbClr val="000000"/>
              </a:solidFill>
              <a:latin typeface="Calibri"/>
            </a:endParaRPr>
          </a:p>
          <a:p>
            <a:pPr marL="73800">
              <a:lnSpc>
                <a:spcPct val="139000"/>
              </a:lnSpc>
              <a:spcBef>
                <a:spcPts val="1176"/>
              </a:spcBef>
              <a:buNone/>
              <a:tabLst>
                <a:tab pos="0" algn="l"/>
              </a:tabLst>
            </a:pPr>
            <a:endParaRPr lang="pt-BR" sz="2400" b="0" strike="noStrike" spc="-1">
              <a:solidFill>
                <a:srgbClr val="000000"/>
              </a:solidFill>
              <a:latin typeface="Calibri"/>
            </a:endParaRPr>
          </a:p>
          <a:p>
            <a:pPr marL="228600" indent="-228600">
              <a:lnSpc>
                <a:spcPct val="90000"/>
              </a:lnSpc>
              <a:spcBef>
                <a:spcPts val="876"/>
              </a:spcBef>
              <a:buClr>
                <a:srgbClr val="000000"/>
              </a:buClr>
              <a:buFont typeface="Wingdings" charset="2"/>
              <a:buChar char=""/>
              <a:tabLst>
                <a:tab pos="997560" algn="l"/>
              </a:tabLst>
            </a:pPr>
            <a:r>
              <a:rPr lang="pt-BR" sz="2400" b="0" strike="noStrike" spc="-32">
                <a:solidFill>
                  <a:srgbClr val="000000"/>
                </a:solidFill>
                <a:latin typeface="Calibri"/>
                <a:ea typeface="Calibri"/>
              </a:rPr>
              <a:t>Todo</a:t>
            </a:r>
            <a:r>
              <a:rPr lang="pt-BR" sz="2400" b="0" strike="noStrike" spc="-12">
                <a:solidFill>
                  <a:srgbClr val="000000"/>
                </a:solidFill>
                <a:latin typeface="Calibri"/>
                <a:ea typeface="Calibri"/>
              </a:rPr>
              <a:t> sistema</a:t>
            </a:r>
            <a:r>
              <a:rPr lang="pt-BR" sz="2400" b="0" strike="noStrike" spc="-26">
                <a:solidFill>
                  <a:srgbClr val="000000"/>
                </a:solidFill>
                <a:latin typeface="Calibri"/>
                <a:ea typeface="Calibri"/>
              </a:rPr>
              <a:t> </a:t>
            </a:r>
            <a:r>
              <a:rPr lang="pt-BR" sz="2400" b="0" strike="noStrike" spc="-12">
                <a:solidFill>
                  <a:srgbClr val="000000"/>
                </a:solidFill>
                <a:latin typeface="Calibri"/>
                <a:ea typeface="Calibri"/>
              </a:rPr>
              <a:t>tem</a:t>
            </a:r>
            <a:r>
              <a:rPr lang="pt-BR" sz="2400" b="0" strike="noStrike" spc="-32">
                <a:solidFill>
                  <a:srgbClr val="000000"/>
                </a:solidFill>
                <a:latin typeface="Calibri"/>
                <a:ea typeface="Calibri"/>
              </a:rPr>
              <a:t> </a:t>
            </a:r>
            <a:r>
              <a:rPr lang="pt-BR" sz="2400" b="0" strike="noStrike" spc="-12">
                <a:solidFill>
                  <a:srgbClr val="000000"/>
                </a:solidFill>
                <a:latin typeface="Calibri"/>
                <a:ea typeface="Calibri"/>
              </a:rPr>
              <a:t>pelo</a:t>
            </a:r>
            <a:r>
              <a:rPr lang="pt-BR" sz="2400" b="0" strike="noStrike" spc="-15">
                <a:solidFill>
                  <a:srgbClr val="000000"/>
                </a:solidFill>
                <a:latin typeface="Calibri"/>
                <a:ea typeface="Calibri"/>
              </a:rPr>
              <a:t> </a:t>
            </a:r>
            <a:r>
              <a:rPr lang="pt-BR" sz="2400" b="0" strike="noStrike" spc="-1">
                <a:solidFill>
                  <a:srgbClr val="000000"/>
                </a:solidFill>
                <a:latin typeface="Calibri"/>
                <a:ea typeface="Calibri"/>
              </a:rPr>
              <a:t>menos</a:t>
            </a:r>
            <a:r>
              <a:rPr lang="pt-BR" sz="2400" b="0" strike="noStrike" spc="-21">
                <a:solidFill>
                  <a:srgbClr val="000000"/>
                </a:solidFill>
                <a:latin typeface="Calibri"/>
                <a:ea typeface="Calibri"/>
              </a:rPr>
              <a:t> </a:t>
            </a:r>
            <a:r>
              <a:rPr lang="pt-BR" sz="2400" b="0" strike="noStrike" spc="-1">
                <a:solidFill>
                  <a:srgbClr val="000000"/>
                </a:solidFill>
                <a:latin typeface="Calibri"/>
                <a:ea typeface="Calibri"/>
              </a:rPr>
              <a:t>um</a:t>
            </a:r>
            <a:r>
              <a:rPr lang="pt-BR" sz="2400" b="0" strike="noStrike" spc="-21">
                <a:solidFill>
                  <a:srgbClr val="000000"/>
                </a:solidFill>
                <a:latin typeface="Calibri"/>
                <a:ea typeface="Calibri"/>
              </a:rPr>
              <a:t> </a:t>
            </a:r>
            <a:r>
              <a:rPr lang="pt-BR" sz="2400" b="0" strike="noStrike" spc="-12">
                <a:solidFill>
                  <a:srgbClr val="000000"/>
                </a:solidFill>
                <a:latin typeface="Calibri"/>
                <a:ea typeface="Calibri"/>
              </a:rPr>
              <a:t>objetivo.</a:t>
            </a:r>
            <a:endParaRPr lang="pt-BR" sz="2400" b="0" strike="noStrike" spc="-1">
              <a:solidFill>
                <a:srgbClr val="000000"/>
              </a:solidFill>
              <a:latin typeface="Calibri"/>
            </a:endParaRPr>
          </a:p>
          <a:p>
            <a:pPr marL="228600" indent="-228600">
              <a:lnSpc>
                <a:spcPct val="90000"/>
              </a:lnSpc>
              <a:spcBef>
                <a:spcPts val="1001"/>
              </a:spcBef>
              <a:buClr>
                <a:srgbClr val="000000"/>
              </a:buClr>
              <a:buFont typeface="Wingdings" charset="2"/>
              <a:buChar char=""/>
              <a:tabLst>
                <a:tab pos="997560" algn="l"/>
              </a:tabLst>
            </a:pPr>
            <a:r>
              <a:rPr lang="pt-BR" sz="2400" b="0" strike="noStrike" spc="-1">
                <a:solidFill>
                  <a:srgbClr val="000000"/>
                </a:solidFill>
                <a:latin typeface="Calibri"/>
                <a:ea typeface="Calibri"/>
              </a:rPr>
              <a:t>O </a:t>
            </a:r>
            <a:r>
              <a:rPr lang="pt-BR" sz="2400" b="0" strike="noStrike" spc="38">
                <a:solidFill>
                  <a:srgbClr val="000000"/>
                </a:solidFill>
                <a:latin typeface="Calibri"/>
                <a:ea typeface="Calibri"/>
              </a:rPr>
              <a:t> </a:t>
            </a:r>
            <a:r>
              <a:rPr lang="pt-BR" sz="2400" b="0" strike="noStrike" spc="-7">
                <a:solidFill>
                  <a:srgbClr val="000000"/>
                </a:solidFill>
                <a:latin typeface="Calibri"/>
                <a:ea typeface="Calibri"/>
              </a:rPr>
              <a:t>sistema</a:t>
            </a:r>
            <a:r>
              <a:rPr lang="pt-BR" sz="2400" b="0" strike="noStrike" spc="-1">
                <a:solidFill>
                  <a:srgbClr val="000000"/>
                </a:solidFill>
                <a:latin typeface="Calibri"/>
                <a:ea typeface="Calibri"/>
              </a:rPr>
              <a:t> </a:t>
            </a:r>
            <a:r>
              <a:rPr lang="pt-BR" sz="2400" b="0" strike="noStrike" spc="58">
                <a:solidFill>
                  <a:srgbClr val="000000"/>
                </a:solidFill>
                <a:latin typeface="Calibri"/>
                <a:ea typeface="Calibri"/>
              </a:rPr>
              <a:t> </a:t>
            </a:r>
            <a:r>
              <a:rPr lang="pt-BR" sz="2400" b="0" strike="noStrike" spc="-7">
                <a:solidFill>
                  <a:srgbClr val="000000"/>
                </a:solidFill>
                <a:latin typeface="Calibri"/>
                <a:ea typeface="Calibri"/>
              </a:rPr>
              <a:t>deve</a:t>
            </a:r>
            <a:r>
              <a:rPr lang="pt-BR" sz="2400" b="0" strike="noStrike" spc="-1">
                <a:solidFill>
                  <a:srgbClr val="000000"/>
                </a:solidFill>
                <a:latin typeface="Calibri"/>
                <a:ea typeface="Calibri"/>
              </a:rPr>
              <a:t> </a:t>
            </a:r>
            <a:r>
              <a:rPr lang="pt-BR" sz="2400" b="0" strike="noStrike" spc="58">
                <a:solidFill>
                  <a:srgbClr val="000000"/>
                </a:solidFill>
                <a:latin typeface="Calibri"/>
                <a:ea typeface="Calibri"/>
              </a:rPr>
              <a:t> </a:t>
            </a:r>
            <a:r>
              <a:rPr lang="pt-BR" sz="2400" b="0" strike="noStrike" spc="-15">
                <a:solidFill>
                  <a:srgbClr val="000000"/>
                </a:solidFill>
                <a:latin typeface="Calibri"/>
                <a:ea typeface="Calibri"/>
              </a:rPr>
              <a:t>avaliar</a:t>
            </a:r>
            <a:r>
              <a:rPr lang="pt-BR" sz="2400" b="0" strike="noStrike" spc="-1">
                <a:solidFill>
                  <a:srgbClr val="000000"/>
                </a:solidFill>
                <a:latin typeface="Calibri"/>
                <a:ea typeface="Calibri"/>
              </a:rPr>
              <a:t> </a:t>
            </a:r>
            <a:r>
              <a:rPr lang="pt-BR" sz="2400" b="0" strike="noStrike" spc="29">
                <a:solidFill>
                  <a:srgbClr val="000000"/>
                </a:solidFill>
                <a:latin typeface="Calibri"/>
                <a:ea typeface="Calibri"/>
              </a:rPr>
              <a:t> </a:t>
            </a:r>
            <a:r>
              <a:rPr lang="pt-BR" sz="2400" b="0" strike="noStrike" spc="-12">
                <a:solidFill>
                  <a:srgbClr val="000000"/>
                </a:solidFill>
                <a:latin typeface="Calibri"/>
                <a:ea typeface="Calibri"/>
              </a:rPr>
              <a:t>constantemente</a:t>
            </a:r>
            <a:r>
              <a:rPr lang="pt-BR" sz="2400" b="0" strike="noStrike" spc="-1">
                <a:solidFill>
                  <a:srgbClr val="000000"/>
                </a:solidFill>
                <a:latin typeface="Calibri"/>
                <a:ea typeface="Calibri"/>
              </a:rPr>
              <a:t> </a:t>
            </a:r>
            <a:r>
              <a:rPr lang="pt-BR" sz="2400" b="0" strike="noStrike" spc="58">
                <a:solidFill>
                  <a:srgbClr val="000000"/>
                </a:solidFill>
                <a:latin typeface="Calibri"/>
                <a:ea typeface="Calibri"/>
              </a:rPr>
              <a:t> </a:t>
            </a:r>
            <a:r>
              <a:rPr lang="pt-BR" sz="2400" b="0" strike="noStrike" spc="-12">
                <a:solidFill>
                  <a:srgbClr val="000000"/>
                </a:solidFill>
                <a:latin typeface="Calibri"/>
                <a:ea typeface="Calibri"/>
              </a:rPr>
              <a:t>se</a:t>
            </a:r>
            <a:r>
              <a:rPr lang="pt-BR" sz="2400" b="0" strike="noStrike" spc="-1">
                <a:solidFill>
                  <a:srgbClr val="000000"/>
                </a:solidFill>
                <a:latin typeface="Calibri"/>
                <a:ea typeface="Calibri"/>
              </a:rPr>
              <a:t> </a:t>
            </a:r>
            <a:r>
              <a:rPr lang="pt-BR" sz="2400" b="0" strike="noStrike" spc="49">
                <a:solidFill>
                  <a:srgbClr val="000000"/>
                </a:solidFill>
                <a:latin typeface="Calibri"/>
                <a:ea typeface="Calibri"/>
              </a:rPr>
              <a:t> </a:t>
            </a:r>
            <a:r>
              <a:rPr lang="pt-BR" sz="2400" b="0" strike="noStrike" spc="-1">
                <a:solidFill>
                  <a:srgbClr val="000000"/>
                </a:solidFill>
                <a:latin typeface="Calibri"/>
                <a:ea typeface="Calibri"/>
              </a:rPr>
              <a:t>a </a:t>
            </a:r>
            <a:r>
              <a:rPr lang="pt-BR" sz="2400" b="0" strike="noStrike" spc="29">
                <a:solidFill>
                  <a:srgbClr val="000000"/>
                </a:solidFill>
                <a:latin typeface="Calibri"/>
                <a:ea typeface="Calibri"/>
              </a:rPr>
              <a:t> </a:t>
            </a:r>
            <a:r>
              <a:rPr lang="pt-BR" sz="2400" b="0" strike="noStrike" spc="-7">
                <a:solidFill>
                  <a:srgbClr val="000000"/>
                </a:solidFill>
                <a:latin typeface="Calibri"/>
                <a:ea typeface="Calibri"/>
              </a:rPr>
              <a:t>situação</a:t>
            </a:r>
            <a:r>
              <a:rPr lang="pt-BR" sz="2400" b="0" strike="noStrike" spc="-1">
                <a:solidFill>
                  <a:srgbClr val="000000"/>
                </a:solidFill>
                <a:latin typeface="Calibri"/>
                <a:ea typeface="Calibri"/>
              </a:rPr>
              <a:t> </a:t>
            </a:r>
            <a:r>
              <a:rPr lang="pt-BR" sz="2400" b="0" strike="noStrike" spc="38">
                <a:solidFill>
                  <a:srgbClr val="000000"/>
                </a:solidFill>
                <a:latin typeface="Calibri"/>
                <a:ea typeface="Calibri"/>
              </a:rPr>
              <a:t> </a:t>
            </a:r>
            <a:r>
              <a:rPr lang="pt-BR" sz="2400" b="0" strike="noStrike" spc="-1">
                <a:solidFill>
                  <a:srgbClr val="000000"/>
                </a:solidFill>
                <a:latin typeface="Calibri"/>
                <a:ea typeface="Calibri"/>
              </a:rPr>
              <a:t>não </a:t>
            </a:r>
            <a:r>
              <a:rPr lang="pt-BR" sz="2400" b="0" strike="noStrike" spc="63">
                <a:solidFill>
                  <a:srgbClr val="000000"/>
                </a:solidFill>
                <a:latin typeface="Calibri"/>
                <a:ea typeface="Calibri"/>
              </a:rPr>
              <a:t> </a:t>
            </a:r>
            <a:r>
              <a:rPr lang="pt-BR" sz="2400" b="0" strike="noStrike" spc="-15">
                <a:solidFill>
                  <a:srgbClr val="000000"/>
                </a:solidFill>
                <a:latin typeface="Calibri"/>
                <a:ea typeface="Calibri"/>
              </a:rPr>
              <a:t>está</a:t>
            </a:r>
            <a:r>
              <a:rPr lang="pt-BR" sz="2400" b="0" strike="noStrike" spc="-1">
                <a:solidFill>
                  <a:srgbClr val="000000"/>
                </a:solidFill>
                <a:latin typeface="Calibri"/>
                <a:ea typeface="Calibri"/>
              </a:rPr>
              <a:t> </a:t>
            </a:r>
            <a:r>
              <a:rPr lang="pt-BR" sz="2400" b="0" strike="noStrike" spc="38">
                <a:solidFill>
                  <a:srgbClr val="000000"/>
                </a:solidFill>
                <a:latin typeface="Calibri"/>
                <a:ea typeface="Calibri"/>
              </a:rPr>
              <a:t> </a:t>
            </a:r>
            <a:r>
              <a:rPr lang="pt-BR" sz="2400" b="0" strike="noStrike" spc="-12">
                <a:solidFill>
                  <a:srgbClr val="000000"/>
                </a:solidFill>
                <a:latin typeface="Calibri"/>
                <a:ea typeface="Calibri"/>
              </a:rPr>
              <a:t>fugindo</a:t>
            </a:r>
            <a:r>
              <a:rPr lang="pt-BR" sz="2400" b="0" strike="noStrike" spc="-1">
                <a:solidFill>
                  <a:srgbClr val="000000"/>
                </a:solidFill>
                <a:latin typeface="Calibri"/>
                <a:ea typeface="Calibri"/>
              </a:rPr>
              <a:t> </a:t>
            </a:r>
            <a:r>
              <a:rPr lang="pt-BR" sz="2400" b="0" strike="noStrike" spc="58">
                <a:solidFill>
                  <a:srgbClr val="000000"/>
                </a:solidFill>
                <a:latin typeface="Calibri"/>
                <a:ea typeface="Calibri"/>
              </a:rPr>
              <a:t> </a:t>
            </a:r>
            <a:r>
              <a:rPr lang="pt-BR" sz="2400" b="0" strike="noStrike" spc="-12">
                <a:solidFill>
                  <a:srgbClr val="000000"/>
                </a:solidFill>
                <a:latin typeface="Calibri"/>
                <a:ea typeface="Calibri"/>
              </a:rPr>
              <a:t>do</a:t>
            </a:r>
            <a:r>
              <a:rPr lang="pt-BR" sz="2400" b="0" strike="noStrike" spc="202">
                <a:solidFill>
                  <a:srgbClr val="000000"/>
                </a:solidFill>
                <a:latin typeface="Calibri"/>
                <a:ea typeface="Calibri"/>
              </a:rPr>
              <a:t> </a:t>
            </a:r>
            <a:r>
              <a:rPr lang="pt-BR" sz="2400" b="0" strike="noStrike" spc="-7">
                <a:solidFill>
                  <a:srgbClr val="000000"/>
                </a:solidFill>
                <a:latin typeface="Calibri"/>
                <a:ea typeface="Calibri"/>
              </a:rPr>
              <a:t>objetivo.</a:t>
            </a:r>
            <a:endParaRPr lang="pt-BR" sz="2400" b="0" strike="noStrike" spc="-1">
              <a:solidFill>
                <a:srgbClr val="000000"/>
              </a:solidFill>
              <a:latin typeface="Calibri"/>
            </a:endParaRPr>
          </a:p>
          <a:p>
            <a:pPr marL="228600" indent="-228600">
              <a:lnSpc>
                <a:spcPct val="90000"/>
              </a:lnSpc>
              <a:spcBef>
                <a:spcPts val="876"/>
              </a:spcBef>
              <a:buClr>
                <a:srgbClr val="000000"/>
              </a:buClr>
              <a:buFont typeface="Wingdings" charset="2"/>
              <a:buChar char=""/>
              <a:tabLst>
                <a:tab pos="997560" algn="l"/>
              </a:tabLst>
            </a:pPr>
            <a:r>
              <a:rPr lang="pt-BR" sz="2400" b="0" strike="noStrike" spc="-1">
                <a:solidFill>
                  <a:srgbClr val="000000"/>
                </a:solidFill>
                <a:latin typeface="Calibri"/>
                <a:ea typeface="Calibri"/>
              </a:rPr>
              <a:t>A</a:t>
            </a:r>
            <a:r>
              <a:rPr lang="pt-BR" sz="2400" b="0" strike="noStrike" spc="-12">
                <a:solidFill>
                  <a:srgbClr val="000000"/>
                </a:solidFill>
                <a:latin typeface="Calibri"/>
                <a:ea typeface="Calibri"/>
              </a:rPr>
              <a:t> informação</a:t>
            </a:r>
            <a:r>
              <a:rPr lang="pt-BR" sz="2400" b="0" strike="noStrike" spc="-15">
                <a:solidFill>
                  <a:srgbClr val="000000"/>
                </a:solidFill>
                <a:latin typeface="Calibri"/>
                <a:ea typeface="Calibri"/>
              </a:rPr>
              <a:t> </a:t>
            </a:r>
            <a:r>
              <a:rPr lang="pt-BR" sz="2400" b="0" strike="noStrike" spc="-12">
                <a:solidFill>
                  <a:srgbClr val="000000"/>
                </a:solidFill>
                <a:latin typeface="Calibri"/>
                <a:ea typeface="Calibri"/>
              </a:rPr>
              <a:t>sobre</a:t>
            </a:r>
            <a:r>
              <a:rPr lang="pt-BR" sz="2400" b="0" strike="noStrike" spc="-21">
                <a:solidFill>
                  <a:srgbClr val="000000"/>
                </a:solidFill>
                <a:latin typeface="Calibri"/>
                <a:ea typeface="Calibri"/>
              </a:rPr>
              <a:t> </a:t>
            </a:r>
            <a:r>
              <a:rPr lang="pt-BR" sz="2400" b="0" strike="noStrike" spc="-1">
                <a:solidFill>
                  <a:srgbClr val="000000"/>
                </a:solidFill>
                <a:latin typeface="Calibri"/>
                <a:ea typeface="Calibri"/>
              </a:rPr>
              <a:t>a</a:t>
            </a:r>
            <a:r>
              <a:rPr lang="pt-BR" sz="2400" b="0" strike="noStrike" spc="-21">
                <a:solidFill>
                  <a:srgbClr val="000000"/>
                </a:solidFill>
                <a:latin typeface="Calibri"/>
                <a:ea typeface="Calibri"/>
              </a:rPr>
              <a:t> </a:t>
            </a:r>
            <a:r>
              <a:rPr lang="pt-BR" sz="2400" b="0" strike="noStrike" spc="-12">
                <a:solidFill>
                  <a:srgbClr val="000000"/>
                </a:solidFill>
                <a:latin typeface="Calibri"/>
                <a:ea typeface="Calibri"/>
              </a:rPr>
              <a:t>situação</a:t>
            </a:r>
            <a:r>
              <a:rPr lang="pt-BR" sz="2400" b="0" strike="noStrike" spc="-21">
                <a:solidFill>
                  <a:srgbClr val="000000"/>
                </a:solidFill>
                <a:latin typeface="Calibri"/>
                <a:ea typeface="Calibri"/>
              </a:rPr>
              <a:t> </a:t>
            </a:r>
            <a:r>
              <a:rPr lang="pt-BR" sz="2400" b="0" strike="noStrike" spc="-1">
                <a:solidFill>
                  <a:srgbClr val="000000"/>
                </a:solidFill>
                <a:latin typeface="Calibri"/>
                <a:ea typeface="Calibri"/>
              </a:rPr>
              <a:t>e</a:t>
            </a:r>
            <a:r>
              <a:rPr lang="pt-BR" sz="2400" b="0" strike="noStrike" spc="-35">
                <a:solidFill>
                  <a:srgbClr val="000000"/>
                </a:solidFill>
                <a:latin typeface="Calibri"/>
                <a:ea typeface="Calibri"/>
              </a:rPr>
              <a:t> </a:t>
            </a:r>
            <a:r>
              <a:rPr lang="pt-BR" sz="2400" b="0" strike="noStrike" spc="-1">
                <a:solidFill>
                  <a:srgbClr val="000000"/>
                </a:solidFill>
                <a:latin typeface="Calibri"/>
                <a:ea typeface="Calibri"/>
              </a:rPr>
              <a:t>o</a:t>
            </a:r>
            <a:r>
              <a:rPr lang="pt-BR" sz="2400" b="0" strike="noStrike" spc="-15">
                <a:solidFill>
                  <a:srgbClr val="000000"/>
                </a:solidFill>
                <a:latin typeface="Calibri"/>
                <a:ea typeface="Calibri"/>
              </a:rPr>
              <a:t> </a:t>
            </a:r>
            <a:r>
              <a:rPr lang="pt-BR" sz="2400" b="0" strike="noStrike" spc="-12">
                <a:solidFill>
                  <a:srgbClr val="000000"/>
                </a:solidFill>
                <a:latin typeface="Calibri"/>
                <a:ea typeface="Calibri"/>
              </a:rPr>
              <a:t>objetivo</a:t>
            </a:r>
            <a:r>
              <a:rPr lang="pt-BR" sz="2400" b="0" strike="noStrike" spc="-21">
                <a:solidFill>
                  <a:srgbClr val="000000"/>
                </a:solidFill>
                <a:latin typeface="Calibri"/>
                <a:ea typeface="Calibri"/>
              </a:rPr>
              <a:t> </a:t>
            </a:r>
            <a:r>
              <a:rPr lang="pt-BR" sz="2400" b="0" strike="noStrike" spc="-12">
                <a:solidFill>
                  <a:srgbClr val="000000"/>
                </a:solidFill>
                <a:latin typeface="Calibri"/>
                <a:ea typeface="Calibri"/>
              </a:rPr>
              <a:t>deve</a:t>
            </a:r>
            <a:r>
              <a:rPr lang="pt-BR" sz="2400" b="0" strike="noStrike" spc="-32">
                <a:solidFill>
                  <a:srgbClr val="000000"/>
                </a:solidFill>
                <a:latin typeface="Calibri"/>
                <a:ea typeface="Calibri"/>
              </a:rPr>
              <a:t> </a:t>
            </a:r>
            <a:r>
              <a:rPr lang="pt-BR" sz="2400" b="0" strike="noStrike" spc="-12">
                <a:solidFill>
                  <a:srgbClr val="000000"/>
                </a:solidFill>
                <a:latin typeface="Calibri"/>
                <a:ea typeface="Calibri"/>
              </a:rPr>
              <a:t>ser garantida.</a:t>
            </a:r>
            <a:endParaRPr lang="pt-BR" sz="2400" b="0" strike="noStrike" spc="-1">
              <a:solidFill>
                <a:srgbClr val="000000"/>
              </a:solidFill>
              <a:latin typeface="Calibri"/>
            </a:endParaRPr>
          </a:p>
          <a:p>
            <a:pPr marL="228600" indent="-228600" algn="just">
              <a:lnSpc>
                <a:spcPct val="90000"/>
              </a:lnSpc>
              <a:spcBef>
                <a:spcPts val="1001"/>
              </a:spcBef>
              <a:buClr>
                <a:srgbClr val="000000"/>
              </a:buClr>
              <a:buFont typeface="Wingdings" charset="2"/>
              <a:buChar char=""/>
              <a:tabLst>
                <a:tab pos="997560" algn="l"/>
              </a:tabLst>
            </a:pPr>
            <a:r>
              <a:rPr lang="pt-BR" sz="2400" b="0" strike="noStrike" spc="-7">
                <a:solidFill>
                  <a:srgbClr val="000000"/>
                </a:solidFill>
                <a:latin typeface="Calibri"/>
                <a:ea typeface="Calibri"/>
              </a:rPr>
              <a:t>Dentro</a:t>
            </a:r>
            <a:r>
              <a:rPr lang="pt-BR" sz="2400" b="0" strike="noStrike" spc="-15">
                <a:solidFill>
                  <a:srgbClr val="000000"/>
                </a:solidFill>
                <a:latin typeface="Calibri"/>
                <a:ea typeface="Calibri"/>
              </a:rPr>
              <a:t> </a:t>
            </a:r>
            <a:r>
              <a:rPr lang="pt-BR" sz="2400" b="0" strike="noStrike" spc="-7">
                <a:solidFill>
                  <a:srgbClr val="000000"/>
                </a:solidFill>
                <a:latin typeface="Calibri"/>
                <a:ea typeface="Calibri"/>
              </a:rPr>
              <a:t>do</a:t>
            </a:r>
            <a:r>
              <a:rPr lang="pt-BR" sz="2400" b="0" strike="noStrike" spc="-12">
                <a:solidFill>
                  <a:srgbClr val="000000"/>
                </a:solidFill>
                <a:latin typeface="Calibri"/>
                <a:ea typeface="Calibri"/>
              </a:rPr>
              <a:t> sistema</a:t>
            </a:r>
            <a:r>
              <a:rPr lang="pt-BR" sz="2400" b="0" strike="noStrike" spc="-21">
                <a:solidFill>
                  <a:srgbClr val="000000"/>
                </a:solidFill>
                <a:latin typeface="Calibri"/>
                <a:ea typeface="Calibri"/>
              </a:rPr>
              <a:t> </a:t>
            </a:r>
            <a:r>
              <a:rPr lang="pt-BR" sz="2400" b="0" strike="noStrike" spc="-12">
                <a:solidFill>
                  <a:srgbClr val="000000"/>
                </a:solidFill>
                <a:latin typeface="Calibri"/>
                <a:ea typeface="Calibri"/>
              </a:rPr>
              <a:t>deve</a:t>
            </a:r>
            <a:r>
              <a:rPr lang="pt-BR" sz="2400" b="0" strike="noStrike" spc="-32">
                <a:solidFill>
                  <a:srgbClr val="000000"/>
                </a:solidFill>
                <a:latin typeface="Calibri"/>
                <a:ea typeface="Calibri"/>
              </a:rPr>
              <a:t> </a:t>
            </a:r>
            <a:r>
              <a:rPr lang="pt-BR" sz="2400" b="0" strike="noStrike" spc="-12">
                <a:solidFill>
                  <a:srgbClr val="000000"/>
                </a:solidFill>
                <a:latin typeface="Calibri"/>
                <a:ea typeface="Calibri"/>
              </a:rPr>
              <a:t>haver</a:t>
            </a:r>
            <a:r>
              <a:rPr lang="pt-BR" sz="2400" b="0" strike="noStrike" spc="-15">
                <a:solidFill>
                  <a:srgbClr val="000000"/>
                </a:solidFill>
                <a:latin typeface="Calibri"/>
                <a:ea typeface="Calibri"/>
              </a:rPr>
              <a:t> </a:t>
            </a:r>
            <a:r>
              <a:rPr lang="pt-BR" sz="2400" b="0" strike="noStrike" spc="-12">
                <a:solidFill>
                  <a:srgbClr val="000000"/>
                </a:solidFill>
                <a:latin typeface="Calibri"/>
                <a:ea typeface="Calibri"/>
              </a:rPr>
              <a:t>outro</a:t>
            </a:r>
            <a:r>
              <a:rPr lang="pt-BR" sz="2400" b="0" strike="noStrike" spc="-21">
                <a:solidFill>
                  <a:srgbClr val="000000"/>
                </a:solidFill>
                <a:latin typeface="Calibri"/>
                <a:ea typeface="Calibri"/>
              </a:rPr>
              <a:t> </a:t>
            </a:r>
            <a:r>
              <a:rPr lang="pt-BR" sz="2400" b="0" strike="noStrike" spc="-12">
                <a:solidFill>
                  <a:srgbClr val="000000"/>
                </a:solidFill>
                <a:latin typeface="Calibri"/>
                <a:ea typeface="Calibri"/>
              </a:rPr>
              <a:t>sistema</a:t>
            </a:r>
            <a:r>
              <a:rPr lang="pt-BR" sz="2400" b="0" strike="noStrike" spc="-32">
                <a:solidFill>
                  <a:srgbClr val="000000"/>
                </a:solidFill>
                <a:latin typeface="Calibri"/>
                <a:ea typeface="Calibri"/>
              </a:rPr>
              <a:t> </a:t>
            </a:r>
            <a:r>
              <a:rPr lang="pt-BR" sz="2400" b="0" strike="noStrike" spc="-7">
                <a:solidFill>
                  <a:srgbClr val="000000"/>
                </a:solidFill>
                <a:latin typeface="Calibri"/>
                <a:ea typeface="Calibri"/>
              </a:rPr>
              <a:t>que</a:t>
            </a:r>
            <a:r>
              <a:rPr lang="pt-BR" sz="2400" b="0" strike="noStrike" spc="-32">
                <a:solidFill>
                  <a:srgbClr val="000000"/>
                </a:solidFill>
                <a:latin typeface="Calibri"/>
                <a:ea typeface="Calibri"/>
              </a:rPr>
              <a:t> </a:t>
            </a:r>
            <a:r>
              <a:rPr lang="pt-BR" sz="2400" b="0" strike="noStrike" spc="-1">
                <a:solidFill>
                  <a:srgbClr val="000000"/>
                </a:solidFill>
                <a:latin typeface="Calibri"/>
                <a:ea typeface="Calibri"/>
              </a:rPr>
              <a:t>é</a:t>
            </a:r>
            <a:r>
              <a:rPr lang="pt-BR" sz="2400" b="0" strike="noStrike" spc="-15">
                <a:solidFill>
                  <a:srgbClr val="000000"/>
                </a:solidFill>
                <a:latin typeface="Calibri"/>
                <a:ea typeface="Calibri"/>
              </a:rPr>
              <a:t> </a:t>
            </a:r>
            <a:r>
              <a:rPr lang="pt-BR" sz="2400" b="0" strike="noStrike" spc="-1">
                <a:solidFill>
                  <a:srgbClr val="000000"/>
                </a:solidFill>
                <a:latin typeface="Calibri"/>
                <a:ea typeface="Calibri"/>
              </a:rPr>
              <a:t>o</a:t>
            </a:r>
            <a:r>
              <a:rPr lang="pt-BR" sz="2400" b="0" strike="noStrike" spc="-21">
                <a:solidFill>
                  <a:srgbClr val="000000"/>
                </a:solidFill>
                <a:latin typeface="Calibri"/>
                <a:ea typeface="Calibri"/>
              </a:rPr>
              <a:t> </a:t>
            </a:r>
            <a:r>
              <a:rPr lang="pt-BR" sz="2400" b="0" strike="noStrike" spc="-15">
                <a:solidFill>
                  <a:srgbClr val="000000"/>
                </a:solidFill>
                <a:latin typeface="Calibri"/>
                <a:ea typeface="Calibri"/>
              </a:rPr>
              <a:t>controle.</a:t>
            </a:r>
            <a:endParaRPr lang="pt-BR" sz="2400" b="0" strike="noStrike" spc="-1">
              <a:solidFill>
                <a:srgbClr val="000000"/>
              </a:solidFill>
              <a:latin typeface="Calibri"/>
            </a:endParaRPr>
          </a:p>
          <a:p>
            <a:pPr>
              <a:lnSpc>
                <a:spcPct val="90000"/>
              </a:lnSpc>
              <a:spcBef>
                <a:spcPts val="1001"/>
              </a:spcBef>
              <a:buNone/>
              <a:tabLst>
                <a:tab pos="997560" algn="l"/>
              </a:tabLst>
            </a:pPr>
            <a:endParaRPr lang="pt-BR" sz="2400" b="0" strike="noStrike" spc="-1">
              <a:solidFill>
                <a:srgbClr val="000000"/>
              </a:solidFill>
              <a:latin typeface="Calibri"/>
            </a:endParaRPr>
          </a:p>
          <a:p>
            <a:pPr marL="228600" indent="-228600">
              <a:lnSpc>
                <a:spcPct val="90000"/>
              </a:lnSpc>
              <a:spcBef>
                <a:spcPts val="1001"/>
              </a:spcBef>
              <a:buClr>
                <a:srgbClr val="000000"/>
              </a:buClr>
              <a:buFont typeface="Wingdings" charset="2"/>
              <a:buChar char=""/>
              <a:tabLst>
                <a:tab pos="997560" algn="l"/>
              </a:tabLst>
            </a:pPr>
            <a:r>
              <a:rPr lang="pt-BR" sz="2400" b="1" strike="noStrike" spc="-7">
                <a:solidFill>
                  <a:srgbClr val="000000"/>
                </a:solidFill>
                <a:latin typeface="Calibri"/>
                <a:ea typeface="Calibri"/>
              </a:rPr>
              <a:t>Souza</a:t>
            </a:r>
            <a:r>
              <a:rPr lang="pt-BR" sz="2400" b="1" strike="noStrike" spc="-41">
                <a:solidFill>
                  <a:srgbClr val="000000"/>
                </a:solidFill>
                <a:latin typeface="Calibri"/>
                <a:ea typeface="Calibri"/>
              </a:rPr>
              <a:t> </a:t>
            </a:r>
            <a:r>
              <a:rPr lang="pt-BR" sz="2400" b="1" strike="noStrike" spc="-1">
                <a:solidFill>
                  <a:srgbClr val="000000"/>
                </a:solidFill>
                <a:latin typeface="Calibri"/>
                <a:ea typeface="Calibri"/>
              </a:rPr>
              <a:t>e</a:t>
            </a:r>
            <a:r>
              <a:rPr lang="pt-BR" sz="2400" b="1" strike="noStrike" spc="-26">
                <a:solidFill>
                  <a:srgbClr val="000000"/>
                </a:solidFill>
                <a:latin typeface="Calibri"/>
                <a:ea typeface="Calibri"/>
              </a:rPr>
              <a:t> </a:t>
            </a:r>
            <a:r>
              <a:rPr lang="pt-BR" sz="2400" b="1" strike="noStrike" spc="-15">
                <a:solidFill>
                  <a:srgbClr val="000000"/>
                </a:solidFill>
                <a:latin typeface="Calibri"/>
                <a:ea typeface="Calibri"/>
              </a:rPr>
              <a:t>Ferreira</a:t>
            </a:r>
            <a:r>
              <a:rPr lang="pt-BR" sz="2400" b="1" strike="noStrike" spc="-21">
                <a:solidFill>
                  <a:srgbClr val="000000"/>
                </a:solidFill>
                <a:latin typeface="Calibri"/>
                <a:ea typeface="Calibri"/>
              </a:rPr>
              <a:t> </a:t>
            </a:r>
            <a:r>
              <a:rPr lang="pt-BR" sz="2400" b="1" strike="noStrike" spc="-12">
                <a:solidFill>
                  <a:srgbClr val="000000"/>
                </a:solidFill>
                <a:latin typeface="Calibri"/>
                <a:ea typeface="Calibri"/>
              </a:rPr>
              <a:t>(2006)</a:t>
            </a:r>
            <a:r>
              <a:rPr lang="pt-BR" sz="2400" b="1" strike="noStrike" spc="-32">
                <a:solidFill>
                  <a:srgbClr val="000000"/>
                </a:solidFill>
                <a:latin typeface="Calibri"/>
                <a:ea typeface="Calibri"/>
              </a:rPr>
              <a:t> </a:t>
            </a:r>
            <a:r>
              <a:rPr lang="pt-BR" sz="2400" b="0" strike="noStrike" spc="-12">
                <a:solidFill>
                  <a:srgbClr val="000000"/>
                </a:solidFill>
                <a:latin typeface="Calibri"/>
                <a:ea typeface="Calibri"/>
              </a:rPr>
              <a:t>definem</a:t>
            </a:r>
            <a:r>
              <a:rPr lang="pt-BR" sz="2400" b="0" strike="noStrike" spc="-15">
                <a:solidFill>
                  <a:srgbClr val="000000"/>
                </a:solidFill>
                <a:latin typeface="Calibri"/>
                <a:ea typeface="Calibri"/>
              </a:rPr>
              <a:t> controle</a:t>
            </a:r>
            <a:r>
              <a:rPr lang="pt-BR" sz="2400" b="0" strike="noStrike" spc="-21">
                <a:solidFill>
                  <a:srgbClr val="000000"/>
                </a:solidFill>
                <a:latin typeface="Calibri"/>
                <a:ea typeface="Calibri"/>
              </a:rPr>
              <a:t> </a:t>
            </a:r>
            <a:r>
              <a:rPr lang="pt-BR" sz="2400" b="0" strike="noStrike" spc="-1">
                <a:solidFill>
                  <a:srgbClr val="000000"/>
                </a:solidFill>
                <a:latin typeface="Calibri"/>
                <a:ea typeface="Calibri"/>
              </a:rPr>
              <a:t>da</a:t>
            </a:r>
            <a:r>
              <a:rPr lang="pt-BR" sz="2400" b="0" strike="noStrike" spc="-32">
                <a:solidFill>
                  <a:srgbClr val="000000"/>
                </a:solidFill>
                <a:latin typeface="Calibri"/>
                <a:ea typeface="Calibri"/>
              </a:rPr>
              <a:t> </a:t>
            </a:r>
            <a:r>
              <a:rPr lang="pt-BR" sz="2400" b="0" strike="noStrike" spc="-12">
                <a:solidFill>
                  <a:srgbClr val="000000"/>
                </a:solidFill>
                <a:latin typeface="Calibri"/>
                <a:ea typeface="Calibri"/>
              </a:rPr>
              <a:t>seguinte</a:t>
            </a:r>
            <a:r>
              <a:rPr lang="pt-BR" sz="2400" b="0" strike="noStrike" spc="-32">
                <a:solidFill>
                  <a:srgbClr val="000000"/>
                </a:solidFill>
                <a:latin typeface="Calibri"/>
                <a:ea typeface="Calibri"/>
              </a:rPr>
              <a:t> </a:t>
            </a:r>
            <a:r>
              <a:rPr lang="pt-BR" sz="2400" b="0" strike="noStrike" spc="-12">
                <a:solidFill>
                  <a:srgbClr val="000000"/>
                </a:solidFill>
                <a:latin typeface="Calibri"/>
                <a:ea typeface="Calibri"/>
              </a:rPr>
              <a:t>maneira:</a:t>
            </a:r>
            <a:endParaRPr lang="pt-BR" sz="2400" b="0" strike="noStrike" spc="-1">
              <a:solidFill>
                <a:srgbClr val="000000"/>
              </a:solidFill>
              <a:latin typeface="Calibri"/>
            </a:endParaRPr>
          </a:p>
          <a:p>
            <a:pPr>
              <a:lnSpc>
                <a:spcPct val="90000"/>
              </a:lnSpc>
              <a:spcBef>
                <a:spcPts val="1001"/>
              </a:spcBef>
              <a:buNone/>
              <a:tabLst>
                <a:tab pos="997560" algn="l"/>
              </a:tabLst>
            </a:pPr>
            <a:endParaRPr lang="pt-BR" sz="2400" b="0" strike="noStrike" spc="-1">
              <a:solidFill>
                <a:srgbClr val="000000"/>
              </a:solidFill>
              <a:latin typeface="Calibri"/>
            </a:endParaRPr>
          </a:p>
          <a:p>
            <a:pPr marL="228600" indent="-228600">
              <a:lnSpc>
                <a:spcPct val="90000"/>
              </a:lnSpc>
              <a:spcBef>
                <a:spcPts val="1001"/>
              </a:spcBef>
              <a:buClr>
                <a:srgbClr val="000000"/>
              </a:buClr>
              <a:buFont typeface="Wingdings" charset="2"/>
              <a:buChar char=""/>
              <a:tabLst>
                <a:tab pos="997560" algn="l"/>
              </a:tabLst>
            </a:pPr>
            <a:r>
              <a:rPr lang="pt-BR" sz="2400" b="0" strike="noStrike" spc="-12">
                <a:solidFill>
                  <a:srgbClr val="000000"/>
                </a:solidFill>
                <a:latin typeface="Calibri"/>
                <a:ea typeface="Calibri"/>
              </a:rPr>
              <a:t>Controle</a:t>
            </a:r>
            <a:r>
              <a:rPr lang="pt-BR" sz="2400" b="0" strike="noStrike" spc="-1">
                <a:solidFill>
                  <a:srgbClr val="000000"/>
                </a:solidFill>
                <a:latin typeface="Calibri"/>
                <a:ea typeface="Calibri"/>
              </a:rPr>
              <a:t> é</a:t>
            </a:r>
            <a:r>
              <a:rPr lang="pt-BR" sz="2400" b="0" strike="noStrike" spc="-15">
                <a:solidFill>
                  <a:srgbClr val="000000"/>
                </a:solidFill>
                <a:latin typeface="Calibri"/>
                <a:ea typeface="Calibri"/>
              </a:rPr>
              <a:t> </a:t>
            </a:r>
            <a:r>
              <a:rPr lang="pt-BR" sz="2400" b="0" strike="noStrike" spc="-1">
                <a:solidFill>
                  <a:srgbClr val="000000"/>
                </a:solidFill>
                <a:latin typeface="Calibri"/>
                <a:ea typeface="Calibri"/>
              </a:rPr>
              <a:t>um</a:t>
            </a:r>
            <a:r>
              <a:rPr lang="pt-BR" sz="2400" b="0" strike="noStrike" spc="-7">
                <a:solidFill>
                  <a:srgbClr val="000000"/>
                </a:solidFill>
                <a:latin typeface="Calibri"/>
                <a:ea typeface="Calibri"/>
              </a:rPr>
              <a:t> </a:t>
            </a:r>
            <a:r>
              <a:rPr lang="pt-BR" sz="2400" b="0" strike="noStrike" spc="-15">
                <a:solidFill>
                  <a:srgbClr val="000000"/>
                </a:solidFill>
                <a:latin typeface="Calibri"/>
                <a:ea typeface="Calibri"/>
              </a:rPr>
              <a:t>conjunto</a:t>
            </a:r>
            <a:r>
              <a:rPr lang="pt-BR" sz="2400" b="0" strike="noStrike" spc="-1">
                <a:solidFill>
                  <a:srgbClr val="000000"/>
                </a:solidFill>
                <a:latin typeface="Calibri"/>
                <a:ea typeface="Calibri"/>
              </a:rPr>
              <a:t> </a:t>
            </a:r>
            <a:r>
              <a:rPr lang="pt-BR" sz="2400" b="0" strike="noStrike" spc="-12">
                <a:solidFill>
                  <a:srgbClr val="000000"/>
                </a:solidFill>
                <a:latin typeface="Calibri"/>
                <a:ea typeface="Calibri"/>
              </a:rPr>
              <a:t>sistemático</a:t>
            </a:r>
            <a:r>
              <a:rPr lang="pt-BR" sz="2400" b="0" strike="noStrike" spc="-7">
                <a:solidFill>
                  <a:srgbClr val="000000"/>
                </a:solidFill>
                <a:latin typeface="Calibri"/>
                <a:ea typeface="Calibri"/>
              </a:rPr>
              <a:t> </a:t>
            </a:r>
            <a:r>
              <a:rPr lang="pt-BR" sz="2400" b="0" strike="noStrike" spc="-1">
                <a:solidFill>
                  <a:srgbClr val="000000"/>
                </a:solidFill>
                <a:latin typeface="Calibri"/>
                <a:ea typeface="Calibri"/>
              </a:rPr>
              <a:t>de</a:t>
            </a:r>
            <a:r>
              <a:rPr lang="pt-BR" sz="2400" b="0" strike="noStrike" spc="-7">
                <a:solidFill>
                  <a:srgbClr val="000000"/>
                </a:solidFill>
                <a:latin typeface="Calibri"/>
                <a:ea typeface="Calibri"/>
              </a:rPr>
              <a:t> </a:t>
            </a:r>
            <a:r>
              <a:rPr lang="pt-BR" sz="2400" b="0" strike="noStrike" spc="-12">
                <a:solidFill>
                  <a:srgbClr val="000000"/>
                </a:solidFill>
                <a:latin typeface="Calibri"/>
                <a:ea typeface="Calibri"/>
              </a:rPr>
              <a:t>atividades</a:t>
            </a:r>
            <a:r>
              <a:rPr lang="pt-BR" sz="2400" b="0" strike="noStrike" spc="-15">
                <a:solidFill>
                  <a:srgbClr val="000000"/>
                </a:solidFill>
                <a:latin typeface="Calibri"/>
                <a:ea typeface="Calibri"/>
              </a:rPr>
              <a:t> </a:t>
            </a:r>
            <a:r>
              <a:rPr lang="pt-BR" sz="2400" b="0" strike="noStrike" spc="-7">
                <a:solidFill>
                  <a:srgbClr val="000000"/>
                </a:solidFill>
                <a:latin typeface="Calibri"/>
                <a:ea typeface="Calibri"/>
              </a:rPr>
              <a:t>voltadas</a:t>
            </a:r>
            <a:r>
              <a:rPr lang="pt-BR" sz="2400" b="0" strike="noStrike" spc="-21">
                <a:solidFill>
                  <a:srgbClr val="000000"/>
                </a:solidFill>
                <a:latin typeface="Calibri"/>
                <a:ea typeface="Calibri"/>
              </a:rPr>
              <a:t> </a:t>
            </a:r>
            <a:r>
              <a:rPr lang="pt-BR" sz="2400" b="0" strike="noStrike" spc="-12">
                <a:solidFill>
                  <a:srgbClr val="000000"/>
                </a:solidFill>
                <a:latin typeface="Calibri"/>
                <a:ea typeface="Calibri"/>
              </a:rPr>
              <a:t>para</a:t>
            </a:r>
            <a:r>
              <a:rPr lang="pt-BR" sz="2400" b="0" strike="noStrike" spc="-1">
                <a:solidFill>
                  <a:srgbClr val="000000"/>
                </a:solidFill>
                <a:latin typeface="Calibri"/>
                <a:ea typeface="Calibri"/>
              </a:rPr>
              <a:t> a</a:t>
            </a:r>
            <a:r>
              <a:rPr lang="pt-BR" sz="2400" b="0" strike="noStrike" spc="9">
                <a:solidFill>
                  <a:srgbClr val="000000"/>
                </a:solidFill>
                <a:latin typeface="Calibri"/>
                <a:ea typeface="Calibri"/>
              </a:rPr>
              <a:t> </a:t>
            </a:r>
            <a:r>
              <a:rPr lang="pt-BR" sz="2400" b="0" strike="noStrike" spc="-15">
                <a:solidFill>
                  <a:srgbClr val="000000"/>
                </a:solidFill>
                <a:latin typeface="Calibri"/>
                <a:ea typeface="Calibri"/>
              </a:rPr>
              <a:t>verificação</a:t>
            </a:r>
            <a:r>
              <a:rPr lang="pt-BR" sz="2400" b="0" strike="noStrike" spc="-7">
                <a:solidFill>
                  <a:srgbClr val="000000"/>
                </a:solidFill>
                <a:latin typeface="Calibri"/>
                <a:ea typeface="Calibri"/>
              </a:rPr>
              <a:t> </a:t>
            </a:r>
            <a:r>
              <a:rPr lang="pt-BR" sz="2400" b="0" strike="noStrike" spc="-1">
                <a:solidFill>
                  <a:srgbClr val="000000"/>
                </a:solidFill>
                <a:latin typeface="Calibri"/>
                <a:ea typeface="Calibri"/>
              </a:rPr>
              <a:t>do</a:t>
            </a:r>
            <a:r>
              <a:rPr lang="pt-BR" sz="2400" b="0" strike="noStrike" spc="-7">
                <a:solidFill>
                  <a:srgbClr val="000000"/>
                </a:solidFill>
                <a:latin typeface="Calibri"/>
                <a:ea typeface="Calibri"/>
              </a:rPr>
              <a:t> </a:t>
            </a:r>
            <a:r>
              <a:rPr lang="pt-BR" sz="2400" b="0" strike="noStrike" spc="-15">
                <a:solidFill>
                  <a:srgbClr val="000000"/>
                </a:solidFill>
                <a:latin typeface="Calibri"/>
                <a:ea typeface="Calibri"/>
              </a:rPr>
              <a:t>grau</a:t>
            </a:r>
            <a:r>
              <a:rPr lang="pt-BR" sz="2400" b="0" strike="noStrike" spc="9">
                <a:solidFill>
                  <a:srgbClr val="000000"/>
                </a:solidFill>
                <a:latin typeface="Calibri"/>
                <a:ea typeface="Calibri"/>
              </a:rPr>
              <a:t> </a:t>
            </a:r>
            <a:r>
              <a:rPr lang="pt-BR" sz="2400" b="0" strike="noStrike" spc="-12">
                <a:solidFill>
                  <a:srgbClr val="000000"/>
                </a:solidFill>
                <a:latin typeface="Calibri"/>
                <a:ea typeface="Calibri"/>
              </a:rPr>
              <a:t>de</a:t>
            </a:r>
            <a:r>
              <a:rPr lang="pt-BR" sz="2400" b="0" strike="noStrike" spc="364">
                <a:solidFill>
                  <a:srgbClr val="000000"/>
                </a:solidFill>
                <a:latin typeface="Calibri"/>
                <a:ea typeface="Calibri"/>
              </a:rPr>
              <a:t> </a:t>
            </a:r>
            <a:r>
              <a:rPr lang="pt-BR" sz="2400" b="0" strike="noStrike" spc="-12">
                <a:solidFill>
                  <a:srgbClr val="000000"/>
                </a:solidFill>
                <a:latin typeface="Calibri"/>
                <a:ea typeface="Calibri"/>
              </a:rPr>
              <a:t>sucesso</a:t>
            </a:r>
            <a:r>
              <a:rPr lang="pt-BR" sz="2400" b="0" strike="noStrike" spc="-26">
                <a:solidFill>
                  <a:srgbClr val="000000"/>
                </a:solidFill>
                <a:latin typeface="Calibri"/>
                <a:ea typeface="Calibri"/>
              </a:rPr>
              <a:t> </a:t>
            </a:r>
            <a:r>
              <a:rPr lang="pt-BR" sz="2400" b="0" strike="noStrike" spc="-12">
                <a:solidFill>
                  <a:srgbClr val="000000"/>
                </a:solidFill>
                <a:latin typeface="Calibri"/>
                <a:ea typeface="Calibri"/>
              </a:rPr>
              <a:t>obtido</a:t>
            </a:r>
            <a:r>
              <a:rPr lang="pt-BR" sz="2400" b="0" strike="noStrike" spc="-21">
                <a:solidFill>
                  <a:srgbClr val="000000"/>
                </a:solidFill>
                <a:latin typeface="Calibri"/>
                <a:ea typeface="Calibri"/>
              </a:rPr>
              <a:t> </a:t>
            </a:r>
            <a:r>
              <a:rPr lang="pt-BR" sz="2400" b="0" strike="noStrike" spc="-7">
                <a:solidFill>
                  <a:srgbClr val="000000"/>
                </a:solidFill>
                <a:latin typeface="Calibri"/>
                <a:ea typeface="Calibri"/>
              </a:rPr>
              <a:t>por</a:t>
            </a:r>
            <a:r>
              <a:rPr lang="pt-BR" sz="2400" b="0" strike="noStrike" spc="-21">
                <a:solidFill>
                  <a:srgbClr val="000000"/>
                </a:solidFill>
                <a:latin typeface="Calibri"/>
                <a:ea typeface="Calibri"/>
              </a:rPr>
              <a:t> </a:t>
            </a:r>
            <a:r>
              <a:rPr lang="pt-BR" sz="2400" b="0" strike="noStrike" spc="-1">
                <a:solidFill>
                  <a:srgbClr val="000000"/>
                </a:solidFill>
                <a:latin typeface="Calibri"/>
                <a:ea typeface="Calibri"/>
              </a:rPr>
              <a:t>uma</a:t>
            </a:r>
            <a:r>
              <a:rPr lang="pt-BR" sz="2400" b="0" strike="noStrike" spc="-32">
                <a:solidFill>
                  <a:srgbClr val="000000"/>
                </a:solidFill>
                <a:latin typeface="Calibri"/>
                <a:ea typeface="Calibri"/>
              </a:rPr>
              <a:t> </a:t>
            </a:r>
            <a:r>
              <a:rPr lang="pt-BR" sz="2400" b="0" strike="noStrike" spc="-7">
                <a:solidFill>
                  <a:srgbClr val="000000"/>
                </a:solidFill>
                <a:latin typeface="Calibri"/>
                <a:ea typeface="Calibri"/>
              </a:rPr>
              <a:t>determinada</a:t>
            </a:r>
            <a:r>
              <a:rPr lang="pt-BR" sz="2400" b="0" strike="noStrike" spc="-21">
                <a:solidFill>
                  <a:srgbClr val="000000"/>
                </a:solidFill>
                <a:latin typeface="Calibri"/>
                <a:ea typeface="Calibri"/>
              </a:rPr>
              <a:t> </a:t>
            </a:r>
            <a:r>
              <a:rPr lang="pt-BR" sz="2400" b="0" strike="noStrike" spc="-15">
                <a:solidFill>
                  <a:srgbClr val="000000"/>
                </a:solidFill>
                <a:latin typeface="Calibri"/>
                <a:ea typeface="Calibri"/>
              </a:rPr>
              <a:t>ação</a:t>
            </a:r>
            <a:r>
              <a:rPr lang="pt-BR" sz="2400" b="0" strike="noStrike" spc="-21">
                <a:solidFill>
                  <a:srgbClr val="000000"/>
                </a:solidFill>
                <a:latin typeface="Calibri"/>
                <a:ea typeface="Calibri"/>
              </a:rPr>
              <a:t> </a:t>
            </a:r>
            <a:r>
              <a:rPr lang="pt-BR" sz="2400" b="0" strike="noStrike" spc="-7">
                <a:solidFill>
                  <a:srgbClr val="000000"/>
                </a:solidFill>
                <a:latin typeface="Calibri"/>
                <a:ea typeface="Calibri"/>
              </a:rPr>
              <a:t>ou</a:t>
            </a:r>
            <a:r>
              <a:rPr lang="pt-BR" sz="2400" b="0" strike="noStrike" spc="-32">
                <a:solidFill>
                  <a:srgbClr val="000000"/>
                </a:solidFill>
                <a:latin typeface="Calibri"/>
                <a:ea typeface="Calibri"/>
              </a:rPr>
              <a:t> </a:t>
            </a:r>
            <a:r>
              <a:rPr lang="pt-BR" sz="2400" b="0" strike="noStrike" spc="-12">
                <a:solidFill>
                  <a:srgbClr val="000000"/>
                </a:solidFill>
                <a:latin typeface="Calibri"/>
                <a:ea typeface="Calibri"/>
              </a:rPr>
              <a:t>programa.</a:t>
            </a:r>
            <a:endParaRPr lang="pt-BR" sz="2400" b="0" strike="noStrike" spc="-1">
              <a:solidFill>
                <a:srgbClr val="000000"/>
              </a:solidFill>
              <a:latin typeface="Calibri"/>
            </a:endParaRPr>
          </a:p>
          <a:p>
            <a:pPr>
              <a:lnSpc>
                <a:spcPct val="90000"/>
              </a:lnSpc>
              <a:spcBef>
                <a:spcPts val="1001"/>
              </a:spcBef>
              <a:buNone/>
              <a:tabLst>
                <a:tab pos="997560" algn="l"/>
              </a:tabLst>
            </a:pPr>
            <a:endParaRPr lang="pt-BR" sz="2400" b="0" strike="noStrike" spc="-1">
              <a:solidFill>
                <a:srgbClr val="000000"/>
              </a:solidFill>
              <a:latin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PlaceHolder 1"/>
          <p:cNvSpPr>
            <a:spLocks noGrp="1"/>
          </p:cNvSpPr>
          <p:nvPr>
            <p:ph type="title"/>
          </p:nvPr>
        </p:nvSpPr>
        <p:spPr>
          <a:xfrm>
            <a:off x="838080" y="365040"/>
            <a:ext cx="4389840" cy="619200"/>
          </a:xfrm>
          <a:prstGeom prst="rect">
            <a:avLst/>
          </a:prstGeom>
          <a:noFill/>
          <a:ln w="0">
            <a:noFill/>
          </a:ln>
        </p:spPr>
        <p:txBody>
          <a:bodyPr anchor="ctr">
            <a:normAutofit fontScale="75000"/>
          </a:bodyPr>
          <a:lstStyle/>
          <a:p>
            <a:pPr algn="ctr">
              <a:lnSpc>
                <a:spcPct val="90000"/>
              </a:lnSpc>
              <a:buNone/>
            </a:pPr>
            <a:r>
              <a:rPr lang="pt-BR" sz="2400" b="1" strike="noStrike" spc="9">
                <a:solidFill>
                  <a:srgbClr val="000000"/>
                </a:solidFill>
                <a:latin typeface="Calibri"/>
                <a:ea typeface="Calibri"/>
              </a:rPr>
              <a:t>Os</a:t>
            </a:r>
            <a:r>
              <a:rPr lang="pt-BR" sz="2400" b="1" strike="noStrike" spc="-120">
                <a:solidFill>
                  <a:srgbClr val="000000"/>
                </a:solidFill>
                <a:latin typeface="Calibri"/>
                <a:ea typeface="Calibri"/>
              </a:rPr>
              <a:t> </a:t>
            </a:r>
            <a:r>
              <a:rPr lang="pt-BR" sz="2400" b="1" strike="noStrike" spc="58">
                <a:solidFill>
                  <a:srgbClr val="000000"/>
                </a:solidFill>
                <a:latin typeface="Calibri"/>
                <a:ea typeface="Calibri"/>
              </a:rPr>
              <a:t>elementos</a:t>
            </a:r>
            <a:r>
              <a:rPr lang="pt-BR" sz="2400" b="1" strike="noStrike" spc="-92">
                <a:solidFill>
                  <a:srgbClr val="000000"/>
                </a:solidFill>
                <a:latin typeface="Calibri"/>
                <a:ea typeface="Calibri"/>
              </a:rPr>
              <a:t> </a:t>
            </a:r>
            <a:r>
              <a:rPr lang="pt-BR" sz="2400" b="1" strike="noStrike" spc="24">
                <a:solidFill>
                  <a:srgbClr val="000000"/>
                </a:solidFill>
                <a:latin typeface="Calibri"/>
                <a:ea typeface="Calibri"/>
              </a:rPr>
              <a:t>do</a:t>
            </a:r>
            <a:r>
              <a:rPr lang="pt-BR" sz="2400" b="1" strike="noStrike" spc="-117">
                <a:solidFill>
                  <a:srgbClr val="000000"/>
                </a:solidFill>
                <a:latin typeface="Calibri"/>
                <a:ea typeface="Calibri"/>
              </a:rPr>
              <a:t> </a:t>
            </a:r>
            <a:r>
              <a:rPr lang="pt-BR" sz="2400" b="1" strike="noStrike" spc="52">
                <a:solidFill>
                  <a:srgbClr val="000000"/>
                </a:solidFill>
                <a:latin typeface="Calibri"/>
                <a:ea typeface="Calibri"/>
              </a:rPr>
              <a:t>processo</a:t>
            </a:r>
            <a:r>
              <a:rPr lang="pt-BR" sz="2400" b="1" strike="noStrike" spc="-100">
                <a:solidFill>
                  <a:srgbClr val="000000"/>
                </a:solidFill>
                <a:latin typeface="Calibri"/>
                <a:ea typeface="Calibri"/>
              </a:rPr>
              <a:t> </a:t>
            </a:r>
            <a:r>
              <a:rPr lang="pt-BR" sz="2400" b="1" strike="noStrike" spc="24">
                <a:solidFill>
                  <a:srgbClr val="000000"/>
                </a:solidFill>
                <a:latin typeface="Calibri"/>
                <a:ea typeface="Calibri"/>
              </a:rPr>
              <a:t>de</a:t>
            </a:r>
            <a:r>
              <a:rPr lang="pt-BR" sz="2400" b="1" strike="noStrike" spc="-111">
                <a:solidFill>
                  <a:srgbClr val="000000"/>
                </a:solidFill>
                <a:latin typeface="Calibri"/>
                <a:ea typeface="Calibri"/>
              </a:rPr>
              <a:t> </a:t>
            </a:r>
            <a:r>
              <a:rPr lang="pt-BR" sz="2400" b="1" strike="noStrike" spc="49">
                <a:solidFill>
                  <a:srgbClr val="000000"/>
                </a:solidFill>
                <a:latin typeface="Calibri"/>
                <a:ea typeface="Calibri"/>
              </a:rPr>
              <a:t>controle</a:t>
            </a:r>
            <a:br>
              <a:rPr sz="2400"/>
            </a:br>
            <a:endParaRPr lang="pt-BR" sz="2400" b="0" strike="noStrike" spc="-1">
              <a:solidFill>
                <a:srgbClr val="000000"/>
              </a:solidFill>
              <a:latin typeface="Calibri"/>
            </a:endParaRPr>
          </a:p>
        </p:txBody>
      </p:sp>
      <p:pic>
        <p:nvPicPr>
          <p:cNvPr id="312" name="Picture 2" descr="Unidade 05 14-05-28 - 49 ppts - a função controle - 01 slide por f…"/>
          <p:cNvPicPr/>
          <p:nvPr/>
        </p:nvPicPr>
        <p:blipFill>
          <a:blip r:embed="rId2"/>
          <a:stretch/>
        </p:blipFill>
        <p:spPr>
          <a:xfrm>
            <a:off x="703440" y="1121760"/>
            <a:ext cx="10352160" cy="5370840"/>
          </a:xfrm>
          <a:prstGeom prst="rect">
            <a:avLst/>
          </a:prstGeom>
          <a:ln w="0">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p:cNvSpPr>
          <p:nvPr>
            <p:ph type="title"/>
          </p:nvPr>
        </p:nvSpPr>
        <p:spPr>
          <a:xfrm>
            <a:off x="323280" y="143280"/>
            <a:ext cx="9758160" cy="794160"/>
          </a:xfrm>
          <a:prstGeom prst="rect">
            <a:avLst/>
          </a:prstGeom>
          <a:noFill/>
          <a:ln w="0">
            <a:noFill/>
          </a:ln>
        </p:spPr>
        <p:txBody>
          <a:bodyPr anchor="ctr">
            <a:normAutofit/>
          </a:bodyPr>
          <a:lstStyle/>
          <a:p>
            <a:pPr algn="ctr">
              <a:lnSpc>
                <a:spcPct val="90000"/>
              </a:lnSpc>
              <a:buNone/>
            </a:pPr>
            <a:r>
              <a:rPr lang="pt-BR" sz="2400" b="1" strike="noStrike" spc="-1">
                <a:solidFill>
                  <a:srgbClr val="000000"/>
                </a:solidFill>
                <a:latin typeface="Calibri"/>
                <a:ea typeface="Calibri"/>
              </a:rPr>
              <a:t>O</a:t>
            </a:r>
            <a:r>
              <a:rPr lang="pt-BR" sz="2400" b="1" strike="noStrike" spc="-52">
                <a:solidFill>
                  <a:srgbClr val="000000"/>
                </a:solidFill>
                <a:latin typeface="Calibri"/>
                <a:ea typeface="Calibri"/>
              </a:rPr>
              <a:t> </a:t>
            </a:r>
            <a:r>
              <a:rPr lang="pt-BR" sz="2400" b="1" strike="noStrike" spc="-12">
                <a:solidFill>
                  <a:srgbClr val="000000"/>
                </a:solidFill>
                <a:latin typeface="Calibri"/>
                <a:ea typeface="Calibri"/>
              </a:rPr>
              <a:t>controle</a:t>
            </a:r>
            <a:r>
              <a:rPr lang="pt-BR" sz="2400" b="1" strike="noStrike" spc="-52">
                <a:solidFill>
                  <a:srgbClr val="000000"/>
                </a:solidFill>
                <a:latin typeface="Calibri"/>
                <a:ea typeface="Calibri"/>
              </a:rPr>
              <a:t> </a:t>
            </a:r>
            <a:r>
              <a:rPr lang="pt-BR" sz="2400" b="1" strike="noStrike" spc="-21">
                <a:solidFill>
                  <a:srgbClr val="000000"/>
                </a:solidFill>
                <a:latin typeface="Calibri"/>
                <a:ea typeface="Calibri"/>
              </a:rPr>
              <a:t>durante</a:t>
            </a:r>
            <a:r>
              <a:rPr lang="pt-BR" sz="2400" b="1" strike="noStrike" spc="-41">
                <a:solidFill>
                  <a:srgbClr val="000000"/>
                </a:solidFill>
                <a:latin typeface="Calibri"/>
                <a:ea typeface="Calibri"/>
              </a:rPr>
              <a:t> </a:t>
            </a:r>
            <a:r>
              <a:rPr lang="pt-BR" sz="2400" b="1" strike="noStrike" spc="-1">
                <a:solidFill>
                  <a:srgbClr val="000000"/>
                </a:solidFill>
                <a:latin typeface="Calibri"/>
                <a:ea typeface="Calibri"/>
              </a:rPr>
              <a:t>o</a:t>
            </a:r>
            <a:r>
              <a:rPr lang="pt-BR" sz="2400" b="1" strike="noStrike" spc="-66">
                <a:solidFill>
                  <a:srgbClr val="000000"/>
                </a:solidFill>
                <a:latin typeface="Calibri"/>
                <a:ea typeface="Calibri"/>
              </a:rPr>
              <a:t> </a:t>
            </a:r>
            <a:r>
              <a:rPr lang="pt-BR" sz="2400" b="1" strike="noStrike" spc="-12">
                <a:solidFill>
                  <a:srgbClr val="000000"/>
                </a:solidFill>
                <a:latin typeface="Calibri"/>
                <a:ea typeface="Calibri"/>
              </a:rPr>
              <a:t>processo</a:t>
            </a:r>
            <a:r>
              <a:rPr lang="pt-BR" sz="2400" b="1" strike="noStrike" spc="-52">
                <a:solidFill>
                  <a:srgbClr val="000000"/>
                </a:solidFill>
                <a:latin typeface="Calibri"/>
                <a:ea typeface="Calibri"/>
              </a:rPr>
              <a:t> </a:t>
            </a:r>
            <a:r>
              <a:rPr lang="pt-BR" sz="2400" b="1" strike="noStrike" spc="-7">
                <a:solidFill>
                  <a:srgbClr val="000000"/>
                </a:solidFill>
                <a:latin typeface="Calibri"/>
                <a:ea typeface="Calibri"/>
              </a:rPr>
              <a:t>se</a:t>
            </a:r>
            <a:r>
              <a:rPr lang="pt-BR" sz="2400" b="1" strike="noStrike" spc="-60">
                <a:solidFill>
                  <a:srgbClr val="000000"/>
                </a:solidFill>
                <a:latin typeface="Calibri"/>
                <a:ea typeface="Calibri"/>
              </a:rPr>
              <a:t> </a:t>
            </a:r>
            <a:r>
              <a:rPr lang="pt-BR" sz="2400" b="1" strike="noStrike" spc="-12">
                <a:solidFill>
                  <a:srgbClr val="000000"/>
                </a:solidFill>
                <a:latin typeface="Calibri"/>
                <a:ea typeface="Calibri"/>
              </a:rPr>
              <a:t>realiza</a:t>
            </a:r>
            <a:r>
              <a:rPr lang="pt-BR" sz="2400" b="1" strike="noStrike" spc="-66">
                <a:solidFill>
                  <a:srgbClr val="000000"/>
                </a:solidFill>
                <a:latin typeface="Calibri"/>
                <a:ea typeface="Calibri"/>
              </a:rPr>
              <a:t> </a:t>
            </a:r>
            <a:r>
              <a:rPr lang="pt-BR" sz="2400" b="1" strike="noStrike" spc="-15">
                <a:solidFill>
                  <a:srgbClr val="000000"/>
                </a:solidFill>
                <a:latin typeface="Calibri"/>
                <a:ea typeface="Calibri"/>
              </a:rPr>
              <a:t>durante</a:t>
            </a:r>
            <a:r>
              <a:rPr lang="pt-BR" sz="2400" b="1" strike="noStrike" spc="-60">
                <a:solidFill>
                  <a:srgbClr val="000000"/>
                </a:solidFill>
                <a:latin typeface="Calibri"/>
                <a:ea typeface="Calibri"/>
              </a:rPr>
              <a:t> </a:t>
            </a:r>
            <a:r>
              <a:rPr lang="pt-BR" sz="2400" b="1" strike="noStrike" spc="-1">
                <a:solidFill>
                  <a:srgbClr val="000000"/>
                </a:solidFill>
                <a:latin typeface="Calibri"/>
                <a:ea typeface="Calibri"/>
              </a:rPr>
              <a:t>a</a:t>
            </a:r>
            <a:r>
              <a:rPr lang="pt-BR" sz="2400" b="1" strike="noStrike" spc="-55">
                <a:solidFill>
                  <a:srgbClr val="000000"/>
                </a:solidFill>
                <a:latin typeface="Calibri"/>
                <a:ea typeface="Calibri"/>
              </a:rPr>
              <a:t> </a:t>
            </a:r>
            <a:r>
              <a:rPr lang="pt-BR" sz="2400" b="1" strike="noStrike" spc="-15">
                <a:solidFill>
                  <a:srgbClr val="000000"/>
                </a:solidFill>
                <a:latin typeface="Calibri"/>
                <a:ea typeface="Calibri"/>
              </a:rPr>
              <a:t>execução</a:t>
            </a:r>
            <a:r>
              <a:rPr lang="pt-BR" sz="2400" b="1" strike="noStrike" spc="-46">
                <a:solidFill>
                  <a:srgbClr val="000000"/>
                </a:solidFill>
                <a:latin typeface="Calibri"/>
                <a:ea typeface="Calibri"/>
              </a:rPr>
              <a:t> </a:t>
            </a:r>
            <a:r>
              <a:rPr lang="pt-BR" sz="2400" b="1" strike="noStrike" spc="-1">
                <a:solidFill>
                  <a:srgbClr val="000000"/>
                </a:solidFill>
                <a:latin typeface="Calibri"/>
                <a:ea typeface="Calibri"/>
              </a:rPr>
              <a:t>da</a:t>
            </a:r>
            <a:r>
              <a:rPr lang="pt-BR" sz="2400" b="1" strike="noStrike" spc="-55">
                <a:solidFill>
                  <a:srgbClr val="000000"/>
                </a:solidFill>
                <a:latin typeface="Calibri"/>
                <a:ea typeface="Calibri"/>
              </a:rPr>
              <a:t> </a:t>
            </a:r>
            <a:r>
              <a:rPr lang="pt-BR" sz="2400" b="1" strike="noStrike" spc="-7">
                <a:solidFill>
                  <a:srgbClr val="000000"/>
                </a:solidFill>
                <a:latin typeface="Calibri"/>
                <a:ea typeface="Calibri"/>
              </a:rPr>
              <a:t>atividade.</a:t>
            </a:r>
            <a:br>
              <a:rPr sz="2400"/>
            </a:br>
            <a:endParaRPr lang="pt-BR" sz="2400" b="0" strike="noStrike" spc="-1">
              <a:solidFill>
                <a:srgbClr val="000000"/>
              </a:solidFill>
              <a:latin typeface="Calibri"/>
            </a:endParaRPr>
          </a:p>
        </p:txBody>
      </p:sp>
      <p:sp>
        <p:nvSpPr>
          <p:cNvPr id="314" name="PlaceHolder 2"/>
          <p:cNvSpPr>
            <a:spLocks noGrp="1"/>
          </p:cNvSpPr>
          <p:nvPr>
            <p:ph/>
          </p:nvPr>
        </p:nvSpPr>
        <p:spPr>
          <a:xfrm>
            <a:off x="186480" y="713520"/>
            <a:ext cx="11170080" cy="5224680"/>
          </a:xfrm>
          <a:prstGeom prst="rect">
            <a:avLst/>
          </a:prstGeom>
          <a:noFill/>
          <a:ln w="0">
            <a:noFill/>
          </a:ln>
        </p:spPr>
        <p:txBody>
          <a:bodyPr anchor="t">
            <a:noAutofit/>
          </a:bodyPr>
          <a:lstStyle/>
          <a:p>
            <a:pPr marL="133200" algn="just">
              <a:lnSpc>
                <a:spcPct val="90000"/>
              </a:lnSpc>
              <a:spcBef>
                <a:spcPts val="921"/>
              </a:spcBef>
              <a:buNone/>
              <a:tabLst>
                <a:tab pos="0" algn="l"/>
              </a:tabLst>
            </a:pPr>
            <a:r>
              <a:rPr lang="pt-BR" sz="2400" b="0" strike="noStrike" spc="-1">
                <a:solidFill>
                  <a:srgbClr val="000000"/>
                </a:solidFill>
                <a:latin typeface="Calibri"/>
                <a:ea typeface="Calibri"/>
              </a:rPr>
              <a:t>As</a:t>
            </a:r>
            <a:r>
              <a:rPr lang="pt-BR" sz="2400" b="0" strike="noStrike" spc="77">
                <a:solidFill>
                  <a:srgbClr val="000000"/>
                </a:solidFill>
                <a:latin typeface="Calibri"/>
                <a:ea typeface="Calibri"/>
              </a:rPr>
              <a:t> </a:t>
            </a:r>
            <a:r>
              <a:rPr lang="pt-BR" sz="2400" b="0" strike="noStrike" spc="-7">
                <a:solidFill>
                  <a:srgbClr val="000000"/>
                </a:solidFill>
                <a:latin typeface="Calibri"/>
                <a:ea typeface="Calibri"/>
              </a:rPr>
              <a:t>maneiras</a:t>
            </a:r>
            <a:r>
              <a:rPr lang="pt-BR" sz="2400" b="0" strike="noStrike" spc="89">
                <a:solidFill>
                  <a:srgbClr val="000000"/>
                </a:solidFill>
                <a:latin typeface="Calibri"/>
                <a:ea typeface="Calibri"/>
              </a:rPr>
              <a:t> </a:t>
            </a:r>
            <a:r>
              <a:rPr lang="pt-BR" sz="2400" b="0" strike="noStrike" spc="-1">
                <a:solidFill>
                  <a:srgbClr val="000000"/>
                </a:solidFill>
                <a:latin typeface="Calibri"/>
                <a:ea typeface="Calibri"/>
              </a:rPr>
              <a:t>de</a:t>
            </a:r>
            <a:r>
              <a:rPr lang="pt-BR" sz="2400" b="0" strike="noStrike" spc="83">
                <a:solidFill>
                  <a:srgbClr val="000000"/>
                </a:solidFill>
                <a:latin typeface="Calibri"/>
                <a:ea typeface="Calibri"/>
              </a:rPr>
              <a:t> </a:t>
            </a:r>
            <a:r>
              <a:rPr lang="pt-BR" sz="2400" b="0" strike="noStrike" spc="-12">
                <a:solidFill>
                  <a:srgbClr val="000000"/>
                </a:solidFill>
                <a:latin typeface="Calibri"/>
                <a:ea typeface="Calibri"/>
              </a:rPr>
              <a:t>obter</a:t>
            </a:r>
            <a:r>
              <a:rPr lang="pt-BR" sz="2400" b="0" strike="noStrike" spc="103">
                <a:solidFill>
                  <a:srgbClr val="000000"/>
                </a:solidFill>
                <a:latin typeface="Calibri"/>
                <a:ea typeface="Calibri"/>
              </a:rPr>
              <a:t> </a:t>
            </a:r>
            <a:r>
              <a:rPr lang="pt-BR" sz="2400" b="0" strike="noStrike" spc="-12">
                <a:solidFill>
                  <a:srgbClr val="000000"/>
                </a:solidFill>
                <a:latin typeface="Calibri"/>
                <a:ea typeface="Calibri"/>
              </a:rPr>
              <a:t>informações</a:t>
            </a:r>
            <a:r>
              <a:rPr lang="pt-BR" sz="2400" b="0" strike="noStrike" spc="94">
                <a:solidFill>
                  <a:srgbClr val="000000"/>
                </a:solidFill>
                <a:latin typeface="Calibri"/>
                <a:ea typeface="Calibri"/>
              </a:rPr>
              <a:t> </a:t>
            </a:r>
            <a:r>
              <a:rPr lang="pt-BR" sz="2400" b="0" strike="noStrike" spc="-12">
                <a:solidFill>
                  <a:srgbClr val="000000"/>
                </a:solidFill>
                <a:latin typeface="Calibri"/>
                <a:ea typeface="Calibri"/>
              </a:rPr>
              <a:t>são:</a:t>
            </a:r>
            <a:r>
              <a:rPr lang="pt-BR" sz="2400" b="0" strike="noStrike" spc="94">
                <a:solidFill>
                  <a:srgbClr val="000000"/>
                </a:solidFill>
                <a:latin typeface="Calibri"/>
                <a:ea typeface="Calibri"/>
              </a:rPr>
              <a:t> </a:t>
            </a:r>
            <a:r>
              <a:rPr lang="pt-BR" sz="2400" b="0" strike="noStrike" spc="-7">
                <a:solidFill>
                  <a:srgbClr val="000000"/>
                </a:solidFill>
                <a:latin typeface="Calibri"/>
                <a:ea typeface="Calibri"/>
              </a:rPr>
              <a:t>pela</a:t>
            </a:r>
            <a:r>
              <a:rPr lang="pt-BR" sz="2400" b="0" strike="noStrike" spc="89">
                <a:solidFill>
                  <a:srgbClr val="000000"/>
                </a:solidFill>
                <a:latin typeface="Calibri"/>
                <a:ea typeface="Calibri"/>
              </a:rPr>
              <a:t> </a:t>
            </a:r>
            <a:r>
              <a:rPr lang="pt-BR" sz="2400" b="0" strike="noStrike" spc="-7">
                <a:solidFill>
                  <a:srgbClr val="000000"/>
                </a:solidFill>
                <a:latin typeface="Calibri"/>
                <a:ea typeface="Calibri"/>
              </a:rPr>
              <a:t>inspeção</a:t>
            </a:r>
            <a:r>
              <a:rPr lang="pt-BR" sz="2400" b="0" strike="noStrike" spc="97">
                <a:solidFill>
                  <a:srgbClr val="000000"/>
                </a:solidFill>
                <a:latin typeface="Calibri"/>
                <a:ea typeface="Calibri"/>
              </a:rPr>
              <a:t> </a:t>
            </a:r>
            <a:r>
              <a:rPr lang="pt-BR" sz="2400" b="0" strike="noStrike" spc="-7">
                <a:solidFill>
                  <a:srgbClr val="000000"/>
                </a:solidFill>
                <a:latin typeface="Calibri"/>
                <a:ea typeface="Calibri"/>
              </a:rPr>
              <a:t>visual;</a:t>
            </a:r>
            <a:r>
              <a:rPr lang="pt-BR" sz="2400" b="0" strike="noStrike" spc="94">
                <a:solidFill>
                  <a:srgbClr val="000000"/>
                </a:solidFill>
                <a:latin typeface="Calibri"/>
                <a:ea typeface="Calibri"/>
              </a:rPr>
              <a:t> </a:t>
            </a:r>
            <a:r>
              <a:rPr lang="pt-BR" sz="2400" b="0" strike="noStrike" spc="-12">
                <a:solidFill>
                  <a:srgbClr val="000000"/>
                </a:solidFill>
                <a:latin typeface="Calibri"/>
                <a:ea typeface="Calibri"/>
              </a:rPr>
              <a:t>dispositivos</a:t>
            </a:r>
            <a:r>
              <a:rPr lang="pt-BR" sz="2400" b="0" strike="noStrike" spc="72">
                <a:solidFill>
                  <a:srgbClr val="000000"/>
                </a:solidFill>
                <a:latin typeface="Calibri"/>
                <a:ea typeface="Calibri"/>
              </a:rPr>
              <a:t> </a:t>
            </a:r>
            <a:r>
              <a:rPr lang="pt-BR" sz="2400" b="0" strike="noStrike" spc="-12">
                <a:solidFill>
                  <a:srgbClr val="000000"/>
                </a:solidFill>
                <a:latin typeface="Calibri"/>
                <a:ea typeface="Calibri"/>
              </a:rPr>
              <a:t>automáticos;</a:t>
            </a:r>
            <a:r>
              <a:rPr lang="pt-BR" sz="2400" b="0" strike="noStrike" spc="358">
                <a:solidFill>
                  <a:srgbClr val="000000"/>
                </a:solidFill>
                <a:latin typeface="Calibri"/>
                <a:ea typeface="Calibri"/>
              </a:rPr>
              <a:t> </a:t>
            </a:r>
            <a:r>
              <a:rPr lang="pt-BR" sz="2400" b="0" strike="noStrike" spc="-7">
                <a:solidFill>
                  <a:srgbClr val="000000"/>
                </a:solidFill>
                <a:latin typeface="Calibri"/>
                <a:ea typeface="Calibri"/>
              </a:rPr>
              <a:t>questionários</a:t>
            </a:r>
            <a:r>
              <a:rPr lang="pt-BR" sz="2400" b="0" strike="noStrike" spc="-32">
                <a:solidFill>
                  <a:srgbClr val="000000"/>
                </a:solidFill>
                <a:latin typeface="Calibri"/>
                <a:ea typeface="Calibri"/>
              </a:rPr>
              <a:t> </a:t>
            </a:r>
            <a:r>
              <a:rPr lang="pt-BR" sz="2400" b="0" strike="noStrike" spc="-7">
                <a:solidFill>
                  <a:srgbClr val="000000"/>
                </a:solidFill>
                <a:latin typeface="Calibri"/>
                <a:ea typeface="Calibri"/>
              </a:rPr>
              <a:t>ou </a:t>
            </a:r>
            <a:r>
              <a:rPr lang="pt-BR" sz="2400" b="0" strike="noStrike" spc="-15">
                <a:solidFill>
                  <a:srgbClr val="000000"/>
                </a:solidFill>
                <a:latin typeface="Calibri"/>
                <a:ea typeface="Calibri"/>
              </a:rPr>
              <a:t>sistemas</a:t>
            </a:r>
            <a:r>
              <a:rPr lang="pt-BR" sz="2400" b="0" strike="noStrike" spc="-12">
                <a:solidFill>
                  <a:srgbClr val="000000"/>
                </a:solidFill>
                <a:latin typeface="Calibri"/>
                <a:ea typeface="Calibri"/>
              </a:rPr>
              <a:t> </a:t>
            </a:r>
            <a:r>
              <a:rPr lang="pt-BR" sz="2400" b="0" strike="noStrike" spc="-15">
                <a:solidFill>
                  <a:srgbClr val="000000"/>
                </a:solidFill>
                <a:latin typeface="Calibri"/>
                <a:ea typeface="Calibri"/>
              </a:rPr>
              <a:t>automatizados.</a:t>
            </a:r>
            <a:endParaRPr lang="pt-BR" sz="2400" b="0" strike="noStrike" spc="-1">
              <a:solidFill>
                <a:srgbClr val="000000"/>
              </a:solidFill>
              <a:latin typeface="Calibri"/>
            </a:endParaRPr>
          </a:p>
          <a:p>
            <a:pPr marL="73800" algn="just">
              <a:lnSpc>
                <a:spcPct val="143000"/>
              </a:lnSpc>
              <a:spcBef>
                <a:spcPts val="1001"/>
              </a:spcBef>
              <a:buNone/>
              <a:tabLst>
                <a:tab pos="0" algn="l"/>
              </a:tabLst>
            </a:pPr>
            <a:r>
              <a:rPr lang="pt-BR" sz="2400" b="1" strike="noStrike" spc="9">
                <a:solidFill>
                  <a:srgbClr val="000000"/>
                </a:solidFill>
                <a:latin typeface="Calibri"/>
                <a:ea typeface="Calibri"/>
              </a:rPr>
              <a:t>Quando</a:t>
            </a:r>
            <a:r>
              <a:rPr lang="pt-BR" sz="2400" b="1" strike="noStrike" spc="-55">
                <a:solidFill>
                  <a:srgbClr val="000000"/>
                </a:solidFill>
                <a:latin typeface="Calibri"/>
                <a:ea typeface="Calibri"/>
              </a:rPr>
              <a:t> </a:t>
            </a:r>
            <a:r>
              <a:rPr lang="pt-BR" sz="2400" b="1" strike="noStrike" spc="-12">
                <a:solidFill>
                  <a:srgbClr val="000000"/>
                </a:solidFill>
                <a:latin typeface="Calibri"/>
                <a:ea typeface="Calibri"/>
              </a:rPr>
              <a:t>as</a:t>
            </a:r>
            <a:r>
              <a:rPr lang="pt-BR" sz="2400" b="1" strike="noStrike" spc="-72">
                <a:solidFill>
                  <a:srgbClr val="000000"/>
                </a:solidFill>
                <a:latin typeface="Calibri"/>
                <a:ea typeface="Calibri"/>
              </a:rPr>
              <a:t> </a:t>
            </a:r>
            <a:r>
              <a:rPr lang="pt-BR" sz="2400" b="1" strike="noStrike" spc="-12">
                <a:solidFill>
                  <a:srgbClr val="000000"/>
                </a:solidFill>
                <a:latin typeface="Calibri"/>
                <a:ea typeface="Calibri"/>
              </a:rPr>
              <a:t>informações</a:t>
            </a:r>
            <a:r>
              <a:rPr lang="pt-BR" sz="2400" b="1" strike="noStrike" spc="-80">
                <a:solidFill>
                  <a:srgbClr val="000000"/>
                </a:solidFill>
                <a:latin typeface="Calibri"/>
                <a:ea typeface="Calibri"/>
              </a:rPr>
              <a:t> </a:t>
            </a:r>
            <a:r>
              <a:rPr lang="pt-BR" sz="2400" b="1" strike="noStrike" spc="-7">
                <a:solidFill>
                  <a:srgbClr val="000000"/>
                </a:solidFill>
                <a:latin typeface="Calibri"/>
                <a:ea typeface="Calibri"/>
              </a:rPr>
              <a:t>devem</a:t>
            </a:r>
            <a:r>
              <a:rPr lang="pt-BR" sz="2400" b="1" strike="noStrike" spc="-66">
                <a:solidFill>
                  <a:srgbClr val="000000"/>
                </a:solidFill>
                <a:latin typeface="Calibri"/>
                <a:ea typeface="Calibri"/>
              </a:rPr>
              <a:t> </a:t>
            </a:r>
            <a:r>
              <a:rPr lang="pt-BR" sz="2400" b="1" strike="noStrike" spc="-7">
                <a:solidFill>
                  <a:srgbClr val="000000"/>
                </a:solidFill>
                <a:latin typeface="Calibri"/>
                <a:ea typeface="Calibri"/>
              </a:rPr>
              <a:t>ser</a:t>
            </a:r>
            <a:r>
              <a:rPr lang="pt-BR" sz="2400" b="1" strike="noStrike" spc="-66">
                <a:solidFill>
                  <a:srgbClr val="000000"/>
                </a:solidFill>
                <a:latin typeface="Calibri"/>
                <a:ea typeface="Calibri"/>
              </a:rPr>
              <a:t> </a:t>
            </a:r>
            <a:r>
              <a:rPr lang="pt-BR" sz="2400" b="1" strike="noStrike" spc="-12">
                <a:solidFill>
                  <a:srgbClr val="000000"/>
                </a:solidFill>
                <a:latin typeface="Calibri"/>
                <a:ea typeface="Calibri"/>
              </a:rPr>
              <a:t>adquiridas?</a:t>
            </a:r>
            <a:endParaRPr lang="pt-BR" sz="2400" b="0" strike="noStrike" spc="-1">
              <a:solidFill>
                <a:srgbClr val="000000"/>
              </a:solidFill>
              <a:latin typeface="Calibri"/>
            </a:endParaRPr>
          </a:p>
          <a:p>
            <a:pPr marL="655920" indent="-343080" algn="just">
              <a:lnSpc>
                <a:spcPct val="90000"/>
              </a:lnSpc>
              <a:spcBef>
                <a:spcPts val="850"/>
              </a:spcBef>
              <a:buClr>
                <a:srgbClr val="000000"/>
              </a:buClr>
              <a:buFont typeface="Wingdings" charset="2"/>
              <a:buChar char=""/>
              <a:tabLst>
                <a:tab pos="0" algn="l"/>
              </a:tabLst>
            </a:pPr>
            <a:r>
              <a:rPr lang="pt-BR" sz="2400" b="0" strike="noStrike" spc="-7">
                <a:solidFill>
                  <a:srgbClr val="000000"/>
                </a:solidFill>
                <a:latin typeface="Calibri"/>
                <a:ea typeface="Calibri"/>
              </a:rPr>
              <a:t>Escolher</a:t>
            </a:r>
            <a:r>
              <a:rPr lang="pt-BR" sz="2400" b="0" strike="noStrike" spc="-55">
                <a:solidFill>
                  <a:srgbClr val="000000"/>
                </a:solidFill>
                <a:latin typeface="Calibri"/>
                <a:ea typeface="Calibri"/>
              </a:rPr>
              <a:t> </a:t>
            </a:r>
            <a:r>
              <a:rPr lang="pt-BR" sz="2400" b="0" strike="noStrike" spc="-1">
                <a:solidFill>
                  <a:srgbClr val="000000"/>
                </a:solidFill>
                <a:latin typeface="Calibri"/>
                <a:ea typeface="Calibri"/>
              </a:rPr>
              <a:t>o</a:t>
            </a:r>
            <a:r>
              <a:rPr lang="pt-BR" sz="2400" b="0" strike="noStrike" spc="-55">
                <a:solidFill>
                  <a:srgbClr val="000000"/>
                </a:solidFill>
                <a:latin typeface="Calibri"/>
                <a:ea typeface="Calibri"/>
              </a:rPr>
              <a:t> </a:t>
            </a:r>
            <a:r>
              <a:rPr lang="pt-BR" sz="2400" b="1" strike="noStrike" spc="-15">
                <a:solidFill>
                  <a:srgbClr val="000000"/>
                </a:solidFill>
                <a:latin typeface="Calibri"/>
                <a:ea typeface="Calibri"/>
              </a:rPr>
              <a:t>controle</a:t>
            </a:r>
            <a:r>
              <a:rPr lang="pt-BR" sz="2400" b="1" strike="noStrike" spc="-60">
                <a:solidFill>
                  <a:srgbClr val="000000"/>
                </a:solidFill>
                <a:latin typeface="Calibri"/>
                <a:ea typeface="Calibri"/>
              </a:rPr>
              <a:t> </a:t>
            </a:r>
            <a:r>
              <a:rPr lang="pt-BR" sz="2400" b="1" strike="noStrike" spc="-15">
                <a:solidFill>
                  <a:srgbClr val="000000"/>
                </a:solidFill>
                <a:latin typeface="Calibri"/>
                <a:ea typeface="Calibri"/>
              </a:rPr>
              <a:t>prévio</a:t>
            </a:r>
            <a:r>
              <a:rPr lang="pt-BR" sz="2400" b="1" strike="noStrike" spc="-52">
                <a:solidFill>
                  <a:srgbClr val="000000"/>
                </a:solidFill>
                <a:latin typeface="Calibri"/>
                <a:ea typeface="Calibri"/>
              </a:rPr>
              <a:t> </a:t>
            </a:r>
            <a:r>
              <a:rPr lang="pt-BR" sz="2400" b="0" strike="noStrike" spc="-12">
                <a:solidFill>
                  <a:srgbClr val="000000"/>
                </a:solidFill>
                <a:latin typeface="Calibri"/>
                <a:ea typeface="Calibri"/>
              </a:rPr>
              <a:t>quase</a:t>
            </a:r>
            <a:r>
              <a:rPr lang="pt-BR" sz="2400" b="0" strike="noStrike" spc="-46">
                <a:solidFill>
                  <a:srgbClr val="000000"/>
                </a:solidFill>
                <a:latin typeface="Calibri"/>
                <a:ea typeface="Calibri"/>
              </a:rPr>
              <a:t> </a:t>
            </a:r>
            <a:r>
              <a:rPr lang="pt-BR" sz="2400" b="0" strike="noStrike" spc="-12">
                <a:solidFill>
                  <a:srgbClr val="000000"/>
                </a:solidFill>
                <a:latin typeface="Calibri"/>
                <a:ea typeface="Calibri"/>
              </a:rPr>
              <a:t>sempre</a:t>
            </a:r>
            <a:r>
              <a:rPr lang="pt-BR" sz="2400" b="0" strike="noStrike" spc="-52">
                <a:solidFill>
                  <a:srgbClr val="000000"/>
                </a:solidFill>
                <a:latin typeface="Calibri"/>
                <a:ea typeface="Calibri"/>
              </a:rPr>
              <a:t> </a:t>
            </a:r>
            <a:r>
              <a:rPr lang="pt-BR" sz="2400" b="0" strike="noStrike" spc="-12">
                <a:solidFill>
                  <a:srgbClr val="000000"/>
                </a:solidFill>
                <a:latin typeface="Calibri"/>
                <a:ea typeface="Calibri"/>
              </a:rPr>
              <a:t>significa</a:t>
            </a:r>
            <a:r>
              <a:rPr lang="pt-BR" sz="2400" b="0" strike="noStrike" spc="-72">
                <a:solidFill>
                  <a:srgbClr val="000000"/>
                </a:solidFill>
                <a:latin typeface="Calibri"/>
                <a:ea typeface="Calibri"/>
              </a:rPr>
              <a:t> </a:t>
            </a:r>
            <a:r>
              <a:rPr lang="pt-BR" sz="2400" b="0" strike="noStrike" spc="-1">
                <a:solidFill>
                  <a:srgbClr val="000000"/>
                </a:solidFill>
                <a:latin typeface="Calibri"/>
                <a:ea typeface="Calibri"/>
              </a:rPr>
              <a:t>uma</a:t>
            </a:r>
            <a:r>
              <a:rPr lang="pt-BR" sz="2400" b="0" strike="noStrike" spc="-52">
                <a:solidFill>
                  <a:srgbClr val="000000"/>
                </a:solidFill>
                <a:latin typeface="Calibri"/>
                <a:ea typeface="Calibri"/>
              </a:rPr>
              <a:t> </a:t>
            </a:r>
            <a:r>
              <a:rPr lang="pt-BR" sz="2400" b="0" strike="noStrike" spc="-12">
                <a:solidFill>
                  <a:srgbClr val="000000"/>
                </a:solidFill>
                <a:latin typeface="Calibri"/>
                <a:ea typeface="Calibri"/>
              </a:rPr>
              <a:t>prevenção</a:t>
            </a:r>
            <a:r>
              <a:rPr lang="pt-BR" sz="2400" b="0" strike="noStrike" spc="-52">
                <a:solidFill>
                  <a:srgbClr val="000000"/>
                </a:solidFill>
                <a:latin typeface="Calibri"/>
                <a:ea typeface="Calibri"/>
              </a:rPr>
              <a:t> </a:t>
            </a:r>
            <a:r>
              <a:rPr lang="pt-BR" sz="2400" b="0" strike="noStrike" spc="-7">
                <a:solidFill>
                  <a:srgbClr val="000000"/>
                </a:solidFill>
                <a:latin typeface="Calibri"/>
                <a:ea typeface="Calibri"/>
              </a:rPr>
              <a:t>de</a:t>
            </a:r>
            <a:r>
              <a:rPr lang="pt-BR" sz="2400" b="0" strike="noStrike" spc="-55">
                <a:solidFill>
                  <a:srgbClr val="000000"/>
                </a:solidFill>
                <a:latin typeface="Calibri"/>
                <a:ea typeface="Calibri"/>
              </a:rPr>
              <a:t> </a:t>
            </a:r>
            <a:r>
              <a:rPr lang="pt-BR" sz="2400" b="0" strike="noStrike" spc="-12">
                <a:solidFill>
                  <a:srgbClr val="000000"/>
                </a:solidFill>
                <a:latin typeface="Calibri"/>
                <a:ea typeface="Calibri"/>
              </a:rPr>
              <a:t>erros.</a:t>
            </a:r>
            <a:r>
              <a:rPr lang="pt-BR" sz="2400" b="0" strike="noStrike" spc="-1">
                <a:solidFill>
                  <a:srgbClr val="000000"/>
                </a:solidFill>
                <a:latin typeface="Calibri"/>
                <a:ea typeface="Calibri"/>
              </a:rPr>
              <a:t> </a:t>
            </a:r>
            <a:endParaRPr lang="pt-BR" sz="2400" b="0" strike="noStrike" spc="-1">
              <a:solidFill>
                <a:srgbClr val="000000"/>
              </a:solidFill>
              <a:latin typeface="Calibri"/>
            </a:endParaRPr>
          </a:p>
          <a:p>
            <a:pPr marL="74880" indent="467280" algn="just">
              <a:lnSpc>
                <a:spcPct val="145000"/>
              </a:lnSpc>
              <a:spcBef>
                <a:spcPts val="865"/>
              </a:spcBef>
              <a:buClr>
                <a:srgbClr val="000000"/>
              </a:buClr>
              <a:buFont typeface="Arial"/>
              <a:buChar char="•"/>
              <a:tabLst>
                <a:tab pos="0" algn="l"/>
              </a:tabLst>
            </a:pPr>
            <a:r>
              <a:rPr lang="pt-BR" sz="2400" b="0" strike="noStrike" spc="-1">
                <a:solidFill>
                  <a:srgbClr val="000000"/>
                </a:solidFill>
                <a:latin typeface="Calibri"/>
                <a:ea typeface="Calibri"/>
              </a:rPr>
              <a:t>O</a:t>
            </a:r>
            <a:r>
              <a:rPr lang="pt-BR" sz="2400" b="0" strike="noStrike" spc="-15">
                <a:solidFill>
                  <a:srgbClr val="000000"/>
                </a:solidFill>
                <a:latin typeface="Calibri"/>
                <a:ea typeface="Calibri"/>
              </a:rPr>
              <a:t> </a:t>
            </a:r>
            <a:r>
              <a:rPr lang="pt-BR" sz="2400" b="1" strike="noStrike" spc="-12">
                <a:solidFill>
                  <a:srgbClr val="000000"/>
                </a:solidFill>
                <a:latin typeface="Calibri"/>
                <a:ea typeface="Calibri"/>
              </a:rPr>
              <a:t>controle</a:t>
            </a:r>
            <a:r>
              <a:rPr lang="pt-BR" sz="2400" b="1" strike="noStrike" spc="-1">
                <a:solidFill>
                  <a:srgbClr val="000000"/>
                </a:solidFill>
                <a:latin typeface="Calibri"/>
                <a:ea typeface="Calibri"/>
              </a:rPr>
              <a:t> é</a:t>
            </a:r>
            <a:r>
              <a:rPr lang="pt-BR" sz="2400" b="1" strike="noStrike" spc="-21">
                <a:solidFill>
                  <a:srgbClr val="000000"/>
                </a:solidFill>
                <a:latin typeface="Calibri"/>
                <a:ea typeface="Calibri"/>
              </a:rPr>
              <a:t> </a:t>
            </a:r>
            <a:r>
              <a:rPr lang="pt-BR" sz="2400" b="1" strike="noStrike" spc="-12">
                <a:solidFill>
                  <a:srgbClr val="000000"/>
                </a:solidFill>
                <a:latin typeface="Calibri"/>
                <a:ea typeface="Calibri"/>
              </a:rPr>
              <a:t>preventivo</a:t>
            </a:r>
            <a:r>
              <a:rPr lang="pt-BR" sz="2400" b="1" strike="noStrike" spc="-26">
                <a:solidFill>
                  <a:srgbClr val="000000"/>
                </a:solidFill>
                <a:latin typeface="Calibri"/>
                <a:ea typeface="Calibri"/>
              </a:rPr>
              <a:t> </a:t>
            </a:r>
            <a:r>
              <a:rPr lang="pt-BR" sz="2400" b="0" strike="noStrike" spc="-7">
                <a:solidFill>
                  <a:srgbClr val="000000"/>
                </a:solidFill>
                <a:latin typeface="Calibri"/>
                <a:ea typeface="Calibri"/>
              </a:rPr>
              <a:t>porque </a:t>
            </a:r>
            <a:r>
              <a:rPr lang="pt-BR" sz="2400" b="0" strike="noStrike" spc="-12">
                <a:solidFill>
                  <a:srgbClr val="000000"/>
                </a:solidFill>
                <a:latin typeface="Calibri"/>
                <a:ea typeface="Calibri"/>
              </a:rPr>
              <a:t>se</a:t>
            </a:r>
            <a:r>
              <a:rPr lang="pt-BR" sz="2400" b="0" strike="noStrike" spc="-15">
                <a:solidFill>
                  <a:srgbClr val="000000"/>
                </a:solidFill>
                <a:latin typeface="Calibri"/>
                <a:ea typeface="Calibri"/>
              </a:rPr>
              <a:t> </a:t>
            </a:r>
            <a:r>
              <a:rPr lang="pt-BR" sz="2400" b="0" strike="noStrike" spc="-12">
                <a:solidFill>
                  <a:srgbClr val="000000"/>
                </a:solidFill>
                <a:latin typeface="Calibri"/>
                <a:ea typeface="Calibri"/>
              </a:rPr>
              <a:t>for </a:t>
            </a:r>
            <a:r>
              <a:rPr lang="pt-BR" sz="2400" b="0" strike="noStrike" spc="-7">
                <a:solidFill>
                  <a:srgbClr val="000000"/>
                </a:solidFill>
                <a:latin typeface="Calibri"/>
                <a:ea typeface="Calibri"/>
              </a:rPr>
              <a:t>observado</a:t>
            </a:r>
            <a:r>
              <a:rPr lang="pt-BR" sz="2400" b="0" strike="noStrike" spc="-32">
                <a:solidFill>
                  <a:srgbClr val="000000"/>
                </a:solidFill>
                <a:latin typeface="Calibri"/>
                <a:ea typeface="Calibri"/>
              </a:rPr>
              <a:t> </a:t>
            </a:r>
            <a:r>
              <a:rPr lang="pt-BR" sz="2400" b="0" strike="noStrike" spc="-1">
                <a:solidFill>
                  <a:srgbClr val="000000"/>
                </a:solidFill>
                <a:latin typeface="Calibri"/>
                <a:ea typeface="Calibri"/>
              </a:rPr>
              <a:t>um</a:t>
            </a:r>
            <a:r>
              <a:rPr lang="pt-BR" sz="2400" b="0" strike="noStrike" spc="-7">
                <a:solidFill>
                  <a:srgbClr val="000000"/>
                </a:solidFill>
                <a:latin typeface="Calibri"/>
                <a:ea typeface="Calibri"/>
              </a:rPr>
              <a:t> </a:t>
            </a:r>
            <a:r>
              <a:rPr lang="pt-BR" sz="2400" b="0" strike="noStrike" spc="-12">
                <a:solidFill>
                  <a:srgbClr val="000000"/>
                </a:solidFill>
                <a:latin typeface="Calibri"/>
                <a:ea typeface="Calibri"/>
              </a:rPr>
              <a:t>valor</a:t>
            </a:r>
            <a:r>
              <a:rPr lang="pt-BR" sz="2400" b="0" strike="noStrike" spc="-21">
                <a:solidFill>
                  <a:srgbClr val="000000"/>
                </a:solidFill>
                <a:latin typeface="Calibri"/>
                <a:ea typeface="Calibri"/>
              </a:rPr>
              <a:t> </a:t>
            </a:r>
            <a:r>
              <a:rPr lang="pt-BR" sz="2400" b="0" strike="noStrike" spc="-15">
                <a:solidFill>
                  <a:srgbClr val="000000"/>
                </a:solidFill>
                <a:latin typeface="Calibri"/>
                <a:ea typeface="Calibri"/>
              </a:rPr>
              <a:t>fora</a:t>
            </a:r>
            <a:r>
              <a:rPr lang="pt-BR" sz="2400" b="0" strike="noStrike" spc="-21">
                <a:solidFill>
                  <a:srgbClr val="000000"/>
                </a:solidFill>
                <a:latin typeface="Calibri"/>
                <a:ea typeface="Calibri"/>
              </a:rPr>
              <a:t> </a:t>
            </a:r>
            <a:r>
              <a:rPr lang="pt-BR" sz="2400" b="0" strike="noStrike" spc="-12">
                <a:solidFill>
                  <a:srgbClr val="000000"/>
                </a:solidFill>
                <a:latin typeface="Calibri"/>
                <a:ea typeface="Calibri"/>
              </a:rPr>
              <a:t>destes</a:t>
            </a:r>
            <a:r>
              <a:rPr lang="pt-BR" sz="2400" b="0" strike="noStrike" spc="-7">
                <a:solidFill>
                  <a:srgbClr val="000000"/>
                </a:solidFill>
                <a:latin typeface="Calibri"/>
                <a:ea typeface="Calibri"/>
              </a:rPr>
              <a:t> </a:t>
            </a:r>
            <a:r>
              <a:rPr lang="pt-BR" sz="2400" b="0" strike="noStrike" spc="-12">
                <a:solidFill>
                  <a:srgbClr val="000000"/>
                </a:solidFill>
                <a:latin typeface="Calibri"/>
                <a:ea typeface="Calibri"/>
              </a:rPr>
              <a:t>limites,</a:t>
            </a:r>
            <a:r>
              <a:rPr lang="pt-BR" sz="2400" b="0" strike="noStrike" spc="-21">
                <a:solidFill>
                  <a:srgbClr val="000000"/>
                </a:solidFill>
                <a:latin typeface="Calibri"/>
                <a:ea typeface="Calibri"/>
              </a:rPr>
              <a:t> </a:t>
            </a:r>
            <a:r>
              <a:rPr lang="pt-BR" sz="2400" b="0" strike="noStrike" spc="-1">
                <a:solidFill>
                  <a:srgbClr val="000000"/>
                </a:solidFill>
                <a:latin typeface="Calibri"/>
                <a:ea typeface="Calibri"/>
              </a:rPr>
              <a:t>o</a:t>
            </a:r>
            <a:r>
              <a:rPr lang="pt-BR" sz="2400" b="0" strike="noStrike" spc="4">
                <a:solidFill>
                  <a:srgbClr val="000000"/>
                </a:solidFill>
                <a:latin typeface="Calibri"/>
                <a:ea typeface="Calibri"/>
              </a:rPr>
              <a:t> </a:t>
            </a:r>
            <a:r>
              <a:rPr lang="pt-BR" sz="2400" b="0" strike="noStrike" spc="-15">
                <a:solidFill>
                  <a:srgbClr val="000000"/>
                </a:solidFill>
                <a:latin typeface="Calibri"/>
                <a:ea typeface="Calibri"/>
              </a:rPr>
              <a:t>gerente</a:t>
            </a:r>
            <a:r>
              <a:rPr lang="pt-BR" sz="2400" b="0" strike="noStrike" spc="233">
                <a:solidFill>
                  <a:srgbClr val="000000"/>
                </a:solidFill>
                <a:latin typeface="Calibri"/>
                <a:ea typeface="Calibri"/>
              </a:rPr>
              <a:t> </a:t>
            </a:r>
            <a:r>
              <a:rPr lang="pt-BR" sz="2400" b="0" strike="noStrike" spc="-1">
                <a:solidFill>
                  <a:srgbClr val="000000"/>
                </a:solidFill>
                <a:latin typeface="Calibri"/>
                <a:ea typeface="Calibri"/>
              </a:rPr>
              <a:t>pode</a:t>
            </a:r>
            <a:r>
              <a:rPr lang="pt-BR" sz="2400" b="0" strike="noStrike" spc="58">
                <a:solidFill>
                  <a:srgbClr val="000000"/>
                </a:solidFill>
                <a:latin typeface="Calibri"/>
                <a:ea typeface="Calibri"/>
              </a:rPr>
              <a:t> </a:t>
            </a:r>
            <a:r>
              <a:rPr lang="pt-BR" sz="2400" b="0" strike="noStrike" spc="-15">
                <a:solidFill>
                  <a:srgbClr val="000000"/>
                </a:solidFill>
                <a:latin typeface="Calibri"/>
                <a:ea typeface="Calibri"/>
              </a:rPr>
              <a:t>parar</a:t>
            </a:r>
            <a:r>
              <a:rPr lang="pt-BR" sz="2400" b="0" strike="noStrike" spc="69">
                <a:solidFill>
                  <a:srgbClr val="000000"/>
                </a:solidFill>
                <a:latin typeface="Calibri"/>
                <a:ea typeface="Calibri"/>
              </a:rPr>
              <a:t> </a:t>
            </a:r>
            <a:r>
              <a:rPr lang="pt-BR" sz="2400" b="0" strike="noStrike" spc="-1">
                <a:solidFill>
                  <a:srgbClr val="000000"/>
                </a:solidFill>
                <a:latin typeface="Calibri"/>
                <a:ea typeface="Calibri"/>
              </a:rPr>
              <a:t>a</a:t>
            </a:r>
            <a:r>
              <a:rPr lang="pt-BR" sz="2400" b="0" strike="noStrike" spc="63">
                <a:solidFill>
                  <a:srgbClr val="000000"/>
                </a:solidFill>
                <a:latin typeface="Calibri"/>
                <a:ea typeface="Calibri"/>
              </a:rPr>
              <a:t> </a:t>
            </a:r>
            <a:r>
              <a:rPr lang="pt-BR" sz="2400" b="0" strike="noStrike" spc="-12">
                <a:solidFill>
                  <a:srgbClr val="000000"/>
                </a:solidFill>
                <a:latin typeface="Calibri"/>
                <a:ea typeface="Calibri"/>
              </a:rPr>
              <a:t>produção</a:t>
            </a:r>
            <a:r>
              <a:rPr lang="pt-BR" sz="2400" b="0" strike="noStrike" spc="77">
                <a:solidFill>
                  <a:srgbClr val="000000"/>
                </a:solidFill>
                <a:latin typeface="Calibri"/>
                <a:ea typeface="Calibri"/>
              </a:rPr>
              <a:t> </a:t>
            </a:r>
            <a:r>
              <a:rPr lang="pt-BR" sz="2400" b="0" strike="noStrike" spc="-12">
                <a:solidFill>
                  <a:srgbClr val="000000"/>
                </a:solidFill>
                <a:latin typeface="Calibri"/>
                <a:ea typeface="Calibri"/>
              </a:rPr>
              <a:t>para</a:t>
            </a:r>
            <a:r>
              <a:rPr lang="pt-BR" sz="2400" b="0" strike="noStrike" spc="77">
                <a:solidFill>
                  <a:srgbClr val="000000"/>
                </a:solidFill>
                <a:latin typeface="Calibri"/>
                <a:ea typeface="Calibri"/>
              </a:rPr>
              <a:t> </a:t>
            </a:r>
            <a:r>
              <a:rPr lang="pt-BR" sz="2400" b="0" strike="noStrike" spc="-12">
                <a:solidFill>
                  <a:srgbClr val="000000"/>
                </a:solidFill>
                <a:latin typeface="Calibri"/>
                <a:ea typeface="Calibri"/>
              </a:rPr>
              <a:t>verificar</a:t>
            </a:r>
            <a:r>
              <a:rPr lang="pt-BR" sz="2400" b="0" strike="noStrike" spc="72">
                <a:solidFill>
                  <a:srgbClr val="000000"/>
                </a:solidFill>
                <a:latin typeface="Calibri"/>
                <a:ea typeface="Calibri"/>
              </a:rPr>
              <a:t> </a:t>
            </a:r>
            <a:r>
              <a:rPr lang="pt-BR" sz="2400" b="0" strike="noStrike" spc="-1">
                <a:solidFill>
                  <a:srgbClr val="000000"/>
                </a:solidFill>
                <a:latin typeface="Calibri"/>
                <a:ea typeface="Calibri"/>
              </a:rPr>
              <a:t>o</a:t>
            </a:r>
            <a:r>
              <a:rPr lang="pt-BR" sz="2400" b="0" strike="noStrike" spc="69">
                <a:solidFill>
                  <a:srgbClr val="000000"/>
                </a:solidFill>
                <a:latin typeface="Calibri"/>
                <a:ea typeface="Calibri"/>
              </a:rPr>
              <a:t> </a:t>
            </a:r>
            <a:r>
              <a:rPr lang="pt-BR" sz="2400" b="0" strike="noStrike" spc="-12">
                <a:solidFill>
                  <a:srgbClr val="000000"/>
                </a:solidFill>
                <a:latin typeface="Calibri"/>
                <a:ea typeface="Calibri"/>
              </a:rPr>
              <a:t>que</a:t>
            </a:r>
            <a:r>
              <a:rPr lang="pt-BR" sz="2400" b="0" strike="noStrike" spc="72">
                <a:solidFill>
                  <a:srgbClr val="000000"/>
                </a:solidFill>
                <a:latin typeface="Calibri"/>
                <a:ea typeface="Calibri"/>
              </a:rPr>
              <a:t> </a:t>
            </a:r>
            <a:r>
              <a:rPr lang="pt-BR" sz="2400" b="0" strike="noStrike" spc="-7">
                <a:solidFill>
                  <a:srgbClr val="000000"/>
                </a:solidFill>
                <a:latin typeface="Calibri"/>
                <a:ea typeface="Calibri"/>
              </a:rPr>
              <a:t>deu</a:t>
            </a:r>
            <a:r>
              <a:rPr lang="pt-BR" sz="2400" b="0" strike="noStrike" spc="58">
                <a:solidFill>
                  <a:srgbClr val="000000"/>
                </a:solidFill>
                <a:latin typeface="Calibri"/>
                <a:ea typeface="Calibri"/>
              </a:rPr>
              <a:t> </a:t>
            </a:r>
            <a:r>
              <a:rPr lang="pt-BR" sz="2400" b="0" strike="noStrike" spc="-7">
                <a:solidFill>
                  <a:srgbClr val="000000"/>
                </a:solidFill>
                <a:latin typeface="Calibri"/>
                <a:ea typeface="Calibri"/>
              </a:rPr>
              <a:t>errado</a:t>
            </a:r>
            <a:r>
              <a:rPr lang="pt-BR" sz="2400" b="0" strike="noStrike" spc="72">
                <a:solidFill>
                  <a:srgbClr val="000000"/>
                </a:solidFill>
                <a:latin typeface="Calibri"/>
                <a:ea typeface="Calibri"/>
              </a:rPr>
              <a:t> </a:t>
            </a:r>
            <a:r>
              <a:rPr lang="pt-BR" sz="2400" b="0" strike="noStrike" spc="-1">
                <a:solidFill>
                  <a:srgbClr val="000000"/>
                </a:solidFill>
                <a:latin typeface="Calibri"/>
                <a:ea typeface="Calibri"/>
              </a:rPr>
              <a:t>e</a:t>
            </a:r>
            <a:r>
              <a:rPr lang="pt-BR" sz="2400" b="0" strike="noStrike" spc="58">
                <a:solidFill>
                  <a:srgbClr val="000000"/>
                </a:solidFill>
                <a:latin typeface="Calibri"/>
                <a:ea typeface="Calibri"/>
              </a:rPr>
              <a:t> </a:t>
            </a:r>
            <a:r>
              <a:rPr lang="pt-BR" sz="2400" b="0" strike="noStrike" spc="-7">
                <a:solidFill>
                  <a:srgbClr val="000000"/>
                </a:solidFill>
                <a:latin typeface="Calibri"/>
                <a:ea typeface="Calibri"/>
              </a:rPr>
              <a:t>evitar</a:t>
            </a:r>
            <a:r>
              <a:rPr lang="pt-BR" sz="2400" b="0" strike="noStrike" spc="63">
                <a:solidFill>
                  <a:srgbClr val="000000"/>
                </a:solidFill>
                <a:latin typeface="Calibri"/>
                <a:ea typeface="Calibri"/>
              </a:rPr>
              <a:t> </a:t>
            </a:r>
            <a:r>
              <a:rPr lang="pt-BR" sz="2400" b="0" strike="noStrike" spc="-12">
                <a:solidFill>
                  <a:srgbClr val="000000"/>
                </a:solidFill>
                <a:latin typeface="Calibri"/>
                <a:ea typeface="Calibri"/>
              </a:rPr>
              <a:t>que</a:t>
            </a:r>
            <a:r>
              <a:rPr lang="pt-BR" sz="2400" b="0" strike="noStrike" spc="72">
                <a:solidFill>
                  <a:srgbClr val="000000"/>
                </a:solidFill>
                <a:latin typeface="Calibri"/>
                <a:ea typeface="Calibri"/>
              </a:rPr>
              <a:t> </a:t>
            </a:r>
            <a:r>
              <a:rPr lang="pt-BR" sz="2400" b="0" strike="noStrike" spc="-1">
                <a:solidFill>
                  <a:srgbClr val="000000"/>
                </a:solidFill>
                <a:latin typeface="Calibri"/>
                <a:ea typeface="Calibri"/>
              </a:rPr>
              <a:t>a</a:t>
            </a:r>
            <a:r>
              <a:rPr lang="pt-BR" sz="2400" b="0" strike="noStrike" spc="63">
                <a:solidFill>
                  <a:srgbClr val="000000"/>
                </a:solidFill>
                <a:latin typeface="Calibri"/>
                <a:ea typeface="Calibri"/>
              </a:rPr>
              <a:t> </a:t>
            </a:r>
            <a:r>
              <a:rPr lang="pt-BR" sz="2400" b="0" strike="noStrike" spc="-12">
                <a:solidFill>
                  <a:srgbClr val="000000"/>
                </a:solidFill>
                <a:latin typeface="Calibri"/>
                <a:ea typeface="Calibri"/>
              </a:rPr>
              <a:t>produção</a:t>
            </a:r>
            <a:r>
              <a:rPr lang="pt-BR" sz="2400" b="0" strike="noStrike" spc="89">
                <a:solidFill>
                  <a:srgbClr val="000000"/>
                </a:solidFill>
                <a:latin typeface="Calibri"/>
                <a:ea typeface="Calibri"/>
              </a:rPr>
              <a:t> </a:t>
            </a:r>
            <a:r>
              <a:rPr lang="pt-BR" sz="2400" b="0" strike="noStrike" spc="-15">
                <a:solidFill>
                  <a:srgbClr val="000000"/>
                </a:solidFill>
                <a:latin typeface="Calibri"/>
                <a:ea typeface="Calibri"/>
              </a:rPr>
              <a:t>continue</a:t>
            </a:r>
            <a:r>
              <a:rPr lang="pt-BR" sz="2400" b="0" strike="noStrike" spc="69">
                <a:solidFill>
                  <a:srgbClr val="000000"/>
                </a:solidFill>
                <a:latin typeface="Calibri"/>
                <a:ea typeface="Calibri"/>
              </a:rPr>
              <a:t> </a:t>
            </a:r>
            <a:r>
              <a:rPr lang="pt-BR" sz="2400" b="0" strike="noStrike" spc="-21">
                <a:solidFill>
                  <a:srgbClr val="000000"/>
                </a:solidFill>
                <a:latin typeface="Calibri"/>
                <a:ea typeface="Calibri"/>
              </a:rPr>
              <a:t>f</a:t>
            </a:r>
            <a:r>
              <a:rPr lang="pt-BR" sz="2400" b="0" strike="noStrike" spc="-26">
                <a:solidFill>
                  <a:srgbClr val="000000"/>
                </a:solidFill>
                <a:latin typeface="Calibri"/>
                <a:ea typeface="Calibri"/>
              </a:rPr>
              <a:t>or</a:t>
            </a:r>
            <a:r>
              <a:rPr lang="pt-BR" sz="2400" b="0" strike="noStrike" spc="-21">
                <a:solidFill>
                  <a:srgbClr val="000000"/>
                </a:solidFill>
                <a:latin typeface="Calibri"/>
                <a:ea typeface="Calibri"/>
              </a:rPr>
              <a:t>a</a:t>
            </a:r>
            <a:r>
              <a:rPr lang="pt-BR" sz="2400" b="0" strike="noStrike" spc="392">
                <a:solidFill>
                  <a:srgbClr val="000000"/>
                </a:solidFill>
                <a:latin typeface="Calibri"/>
                <a:ea typeface="Calibri"/>
              </a:rPr>
              <a:t> </a:t>
            </a:r>
            <a:r>
              <a:rPr lang="pt-BR" sz="2400" b="0" strike="noStrike" spc="-1">
                <a:solidFill>
                  <a:srgbClr val="000000"/>
                </a:solidFill>
                <a:latin typeface="Calibri"/>
                <a:ea typeface="Calibri"/>
              </a:rPr>
              <a:t>do</a:t>
            </a:r>
            <a:r>
              <a:rPr lang="pt-BR" sz="2400" b="0" strike="noStrike" spc="-12">
                <a:solidFill>
                  <a:srgbClr val="000000"/>
                </a:solidFill>
                <a:latin typeface="Calibri"/>
                <a:ea typeface="Calibri"/>
              </a:rPr>
              <a:t> padrão.</a:t>
            </a:r>
            <a:endParaRPr lang="pt-BR" sz="2400" b="0" strike="noStrike" spc="-1">
              <a:solidFill>
                <a:srgbClr val="000000"/>
              </a:solidFill>
              <a:latin typeface="Calibri"/>
            </a:endParaRPr>
          </a:p>
          <a:p>
            <a:pPr marL="74880" indent="467280">
              <a:lnSpc>
                <a:spcPct val="145000"/>
              </a:lnSpc>
              <a:spcBef>
                <a:spcPts val="771"/>
              </a:spcBef>
              <a:buClr>
                <a:srgbClr val="000000"/>
              </a:buClr>
              <a:buFont typeface="Arial"/>
              <a:buChar char="•"/>
              <a:tabLst>
                <a:tab pos="0" algn="l"/>
              </a:tabLst>
            </a:pPr>
            <a:r>
              <a:rPr lang="pt-BR" sz="2400" b="0" strike="noStrike" spc="-1">
                <a:solidFill>
                  <a:srgbClr val="000000"/>
                </a:solidFill>
                <a:latin typeface="Calibri"/>
                <a:ea typeface="Calibri"/>
              </a:rPr>
              <a:t>O</a:t>
            </a:r>
            <a:r>
              <a:rPr lang="pt-BR" sz="2400" b="0" strike="noStrike" spc="69">
                <a:solidFill>
                  <a:srgbClr val="000000"/>
                </a:solidFill>
                <a:latin typeface="Calibri"/>
                <a:ea typeface="Calibri"/>
              </a:rPr>
              <a:t> </a:t>
            </a:r>
            <a:r>
              <a:rPr lang="pt-BR" sz="2400" b="1" strike="noStrike" spc="-12">
                <a:solidFill>
                  <a:srgbClr val="000000"/>
                </a:solidFill>
                <a:latin typeface="Calibri"/>
                <a:ea typeface="Calibri"/>
              </a:rPr>
              <a:t>controle</a:t>
            </a:r>
            <a:r>
              <a:rPr lang="pt-BR" sz="2400" b="1" strike="noStrike" spc="69">
                <a:solidFill>
                  <a:srgbClr val="000000"/>
                </a:solidFill>
                <a:latin typeface="Calibri"/>
                <a:ea typeface="Calibri"/>
              </a:rPr>
              <a:t> </a:t>
            </a:r>
            <a:r>
              <a:rPr lang="pt-BR" sz="2400" b="1" strike="noStrike" spc="-1">
                <a:solidFill>
                  <a:srgbClr val="000000"/>
                </a:solidFill>
                <a:latin typeface="Calibri"/>
                <a:ea typeface="Calibri"/>
              </a:rPr>
              <a:t>no</a:t>
            </a:r>
            <a:r>
              <a:rPr lang="pt-BR" sz="2400" b="1" strike="noStrike" spc="77">
                <a:solidFill>
                  <a:srgbClr val="000000"/>
                </a:solidFill>
                <a:latin typeface="Calibri"/>
                <a:ea typeface="Calibri"/>
              </a:rPr>
              <a:t> </a:t>
            </a:r>
            <a:r>
              <a:rPr lang="pt-BR" sz="2400" b="1" strike="noStrike" spc="-12">
                <a:solidFill>
                  <a:srgbClr val="000000"/>
                </a:solidFill>
                <a:latin typeface="Calibri"/>
                <a:ea typeface="Calibri"/>
              </a:rPr>
              <a:t>final</a:t>
            </a:r>
            <a:r>
              <a:rPr lang="pt-BR" sz="2400" b="1" strike="noStrike" spc="83">
                <a:solidFill>
                  <a:srgbClr val="000000"/>
                </a:solidFill>
                <a:latin typeface="Calibri"/>
                <a:ea typeface="Calibri"/>
              </a:rPr>
              <a:t> </a:t>
            </a:r>
            <a:r>
              <a:rPr lang="pt-BR" sz="2400" b="0" strike="noStrike" spc="-1">
                <a:solidFill>
                  <a:srgbClr val="000000"/>
                </a:solidFill>
                <a:latin typeface="Calibri"/>
                <a:ea typeface="Calibri"/>
              </a:rPr>
              <a:t>da</a:t>
            </a:r>
            <a:r>
              <a:rPr lang="pt-BR" sz="2400" b="0" strike="noStrike" spc="63">
                <a:solidFill>
                  <a:srgbClr val="000000"/>
                </a:solidFill>
                <a:latin typeface="Calibri"/>
                <a:ea typeface="Calibri"/>
              </a:rPr>
              <a:t> </a:t>
            </a:r>
            <a:r>
              <a:rPr lang="pt-BR" sz="2400" b="0" strike="noStrike" spc="-12">
                <a:solidFill>
                  <a:srgbClr val="000000"/>
                </a:solidFill>
                <a:latin typeface="Calibri"/>
                <a:ea typeface="Calibri"/>
              </a:rPr>
              <a:t>atividade</a:t>
            </a:r>
            <a:r>
              <a:rPr lang="pt-BR" sz="2400" b="0" strike="noStrike" spc="77">
                <a:solidFill>
                  <a:srgbClr val="000000"/>
                </a:solidFill>
                <a:latin typeface="Calibri"/>
                <a:ea typeface="Calibri"/>
              </a:rPr>
              <a:t> </a:t>
            </a:r>
            <a:r>
              <a:rPr lang="pt-BR" sz="2400" b="0" strike="noStrike" spc="-1">
                <a:solidFill>
                  <a:srgbClr val="000000"/>
                </a:solidFill>
                <a:latin typeface="Calibri"/>
                <a:ea typeface="Calibri"/>
              </a:rPr>
              <a:t>é</a:t>
            </a:r>
            <a:r>
              <a:rPr lang="pt-BR" sz="2400" b="0" strike="noStrike" spc="63">
                <a:solidFill>
                  <a:srgbClr val="000000"/>
                </a:solidFill>
                <a:latin typeface="Calibri"/>
                <a:ea typeface="Calibri"/>
              </a:rPr>
              <a:t> </a:t>
            </a:r>
            <a:r>
              <a:rPr lang="pt-BR" sz="2400" b="0" strike="noStrike" spc="-15">
                <a:solidFill>
                  <a:srgbClr val="000000"/>
                </a:solidFill>
                <a:latin typeface="Calibri"/>
                <a:ea typeface="Calibri"/>
              </a:rPr>
              <a:t>muitas</a:t>
            </a:r>
            <a:r>
              <a:rPr lang="pt-BR" sz="2400" b="0" strike="noStrike" spc="72">
                <a:solidFill>
                  <a:srgbClr val="000000"/>
                </a:solidFill>
                <a:latin typeface="Calibri"/>
                <a:ea typeface="Calibri"/>
              </a:rPr>
              <a:t> </a:t>
            </a:r>
            <a:r>
              <a:rPr lang="pt-BR" sz="2400" b="0" strike="noStrike" spc="-15">
                <a:solidFill>
                  <a:srgbClr val="000000"/>
                </a:solidFill>
                <a:latin typeface="Calibri"/>
                <a:ea typeface="Calibri"/>
              </a:rPr>
              <a:t>vezes</a:t>
            </a:r>
            <a:r>
              <a:rPr lang="pt-BR" sz="2400" b="0" strike="noStrike" spc="63">
                <a:solidFill>
                  <a:srgbClr val="000000"/>
                </a:solidFill>
                <a:latin typeface="Calibri"/>
                <a:ea typeface="Calibri"/>
              </a:rPr>
              <a:t> </a:t>
            </a:r>
            <a:r>
              <a:rPr lang="pt-BR" sz="2400" b="0" strike="noStrike" spc="-7">
                <a:solidFill>
                  <a:srgbClr val="000000"/>
                </a:solidFill>
                <a:latin typeface="Calibri"/>
                <a:ea typeface="Calibri"/>
              </a:rPr>
              <a:t>escolhido</a:t>
            </a:r>
            <a:r>
              <a:rPr lang="pt-BR" sz="2400" b="0" strike="noStrike" spc="69">
                <a:solidFill>
                  <a:srgbClr val="000000"/>
                </a:solidFill>
                <a:latin typeface="Calibri"/>
                <a:ea typeface="Calibri"/>
              </a:rPr>
              <a:t> </a:t>
            </a:r>
            <a:r>
              <a:rPr lang="pt-BR" sz="2400" b="0" strike="noStrike" spc="-12">
                <a:solidFill>
                  <a:srgbClr val="000000"/>
                </a:solidFill>
                <a:latin typeface="Calibri"/>
                <a:ea typeface="Calibri"/>
              </a:rPr>
              <a:t>porque</a:t>
            </a:r>
            <a:r>
              <a:rPr lang="pt-BR" sz="2400" b="0" strike="noStrike" spc="69">
                <a:solidFill>
                  <a:srgbClr val="000000"/>
                </a:solidFill>
                <a:latin typeface="Calibri"/>
                <a:ea typeface="Calibri"/>
              </a:rPr>
              <a:t> </a:t>
            </a:r>
            <a:r>
              <a:rPr lang="pt-BR" sz="2400" b="0" strike="noStrike" spc="-7">
                <a:solidFill>
                  <a:srgbClr val="000000"/>
                </a:solidFill>
                <a:latin typeface="Calibri"/>
                <a:ea typeface="Calibri"/>
              </a:rPr>
              <a:t>não</a:t>
            </a:r>
            <a:r>
              <a:rPr lang="pt-BR" sz="2400" b="0" strike="noStrike" spc="69">
                <a:solidFill>
                  <a:srgbClr val="000000"/>
                </a:solidFill>
                <a:latin typeface="Calibri"/>
                <a:ea typeface="Calibri"/>
              </a:rPr>
              <a:t> </a:t>
            </a:r>
            <a:r>
              <a:rPr lang="pt-BR" sz="2400" b="0" strike="noStrike" spc="-1">
                <a:solidFill>
                  <a:srgbClr val="000000"/>
                </a:solidFill>
                <a:latin typeface="Calibri"/>
                <a:ea typeface="Calibri"/>
              </a:rPr>
              <a:t>há</a:t>
            </a:r>
            <a:r>
              <a:rPr lang="pt-BR" sz="2400" b="0" strike="noStrike" spc="63">
                <a:solidFill>
                  <a:srgbClr val="000000"/>
                </a:solidFill>
                <a:latin typeface="Calibri"/>
                <a:ea typeface="Calibri"/>
              </a:rPr>
              <a:t> </a:t>
            </a:r>
            <a:r>
              <a:rPr lang="pt-BR" sz="2400" b="0" strike="noStrike" spc="-12">
                <a:solidFill>
                  <a:srgbClr val="000000"/>
                </a:solidFill>
                <a:latin typeface="Calibri"/>
                <a:ea typeface="Calibri"/>
              </a:rPr>
              <a:t>como</a:t>
            </a:r>
            <a:r>
              <a:rPr lang="pt-BR" sz="2400" b="0" strike="noStrike" spc="77">
                <a:solidFill>
                  <a:srgbClr val="000000"/>
                </a:solidFill>
                <a:latin typeface="Calibri"/>
                <a:ea typeface="Calibri"/>
              </a:rPr>
              <a:t> </a:t>
            </a:r>
            <a:r>
              <a:rPr lang="pt-BR" sz="2400" b="0" strike="noStrike" spc="-7">
                <a:solidFill>
                  <a:srgbClr val="000000"/>
                </a:solidFill>
                <a:latin typeface="Calibri"/>
                <a:ea typeface="Calibri"/>
              </a:rPr>
              <a:t>medir</a:t>
            </a:r>
            <a:r>
              <a:rPr lang="pt-BR" sz="2400" b="0" strike="noStrike" spc="253">
                <a:solidFill>
                  <a:srgbClr val="000000"/>
                </a:solidFill>
                <a:latin typeface="Calibri"/>
                <a:ea typeface="Calibri"/>
              </a:rPr>
              <a:t> </a:t>
            </a:r>
            <a:r>
              <a:rPr lang="pt-BR" sz="2400" b="0" strike="noStrike" spc="-7">
                <a:solidFill>
                  <a:srgbClr val="000000"/>
                </a:solidFill>
                <a:latin typeface="Calibri"/>
                <a:ea typeface="Calibri"/>
              </a:rPr>
              <a:t>antes</a:t>
            </a:r>
            <a:r>
              <a:rPr lang="pt-BR" sz="2400" b="0" strike="noStrike" spc="-1">
                <a:solidFill>
                  <a:srgbClr val="000000"/>
                </a:solidFill>
                <a:latin typeface="Calibri"/>
                <a:ea typeface="Calibri"/>
              </a:rPr>
              <a:t> </a:t>
            </a:r>
            <a:r>
              <a:rPr lang="pt-BR" sz="2400" b="0" strike="noStrike" spc="77">
                <a:solidFill>
                  <a:srgbClr val="000000"/>
                </a:solidFill>
                <a:latin typeface="Calibri"/>
                <a:ea typeface="Calibri"/>
              </a:rPr>
              <a:t> </a:t>
            </a:r>
            <a:r>
              <a:rPr lang="pt-BR" sz="2400" b="0" strike="noStrike" spc="-7">
                <a:solidFill>
                  <a:srgbClr val="000000"/>
                </a:solidFill>
                <a:latin typeface="Calibri"/>
                <a:ea typeface="Calibri"/>
              </a:rPr>
              <a:t>ou</a:t>
            </a:r>
            <a:r>
              <a:rPr lang="pt-BR" sz="2400" b="0" strike="noStrike" spc="-1">
                <a:solidFill>
                  <a:srgbClr val="000000"/>
                </a:solidFill>
                <a:latin typeface="Calibri"/>
                <a:ea typeface="Calibri"/>
              </a:rPr>
              <a:t> </a:t>
            </a:r>
            <a:r>
              <a:rPr lang="pt-BR" sz="2400" b="0" strike="noStrike" spc="83">
                <a:solidFill>
                  <a:srgbClr val="000000"/>
                </a:solidFill>
                <a:latin typeface="Calibri"/>
                <a:ea typeface="Calibri"/>
              </a:rPr>
              <a:t> </a:t>
            </a:r>
            <a:r>
              <a:rPr lang="pt-BR" sz="2400" b="0" strike="noStrike" spc="-12">
                <a:solidFill>
                  <a:srgbClr val="000000"/>
                </a:solidFill>
                <a:latin typeface="Calibri"/>
                <a:ea typeface="Calibri"/>
              </a:rPr>
              <a:t>durante.</a:t>
            </a:r>
            <a:r>
              <a:rPr lang="pt-BR" sz="2400" b="0" strike="noStrike" spc="-1">
                <a:solidFill>
                  <a:srgbClr val="000000"/>
                </a:solidFill>
                <a:latin typeface="Calibri"/>
                <a:ea typeface="Calibri"/>
              </a:rPr>
              <a:t> </a:t>
            </a:r>
            <a:r>
              <a:rPr lang="pt-BR" sz="2400" b="0" strike="noStrike" spc="89">
                <a:solidFill>
                  <a:srgbClr val="000000"/>
                </a:solidFill>
                <a:latin typeface="Calibri"/>
                <a:ea typeface="Calibri"/>
              </a:rPr>
              <a:t> </a:t>
            </a:r>
            <a:r>
              <a:rPr lang="pt-BR" sz="2400" b="0" strike="noStrike" spc="-12">
                <a:solidFill>
                  <a:srgbClr val="000000"/>
                </a:solidFill>
                <a:latin typeface="Calibri"/>
                <a:ea typeface="Calibri"/>
              </a:rPr>
              <a:t>Este</a:t>
            </a:r>
            <a:r>
              <a:rPr lang="pt-BR" sz="2400" b="0" strike="noStrike" spc="-1">
                <a:solidFill>
                  <a:srgbClr val="000000"/>
                </a:solidFill>
                <a:latin typeface="Calibri"/>
                <a:ea typeface="Calibri"/>
              </a:rPr>
              <a:t> </a:t>
            </a:r>
            <a:r>
              <a:rPr lang="pt-BR" sz="2400" b="0" strike="noStrike" spc="69">
                <a:solidFill>
                  <a:srgbClr val="000000"/>
                </a:solidFill>
                <a:latin typeface="Calibri"/>
                <a:ea typeface="Calibri"/>
              </a:rPr>
              <a:t> </a:t>
            </a:r>
            <a:r>
              <a:rPr lang="pt-BR" sz="2400" b="0" strike="noStrike" spc="-1">
                <a:solidFill>
                  <a:srgbClr val="000000"/>
                </a:solidFill>
                <a:latin typeface="Calibri"/>
                <a:ea typeface="Calibri"/>
              </a:rPr>
              <a:t>é </a:t>
            </a:r>
            <a:r>
              <a:rPr lang="pt-BR" sz="2400" b="0" strike="noStrike" spc="109">
                <a:solidFill>
                  <a:srgbClr val="000000"/>
                </a:solidFill>
                <a:latin typeface="Calibri"/>
                <a:ea typeface="Calibri"/>
              </a:rPr>
              <a:t> </a:t>
            </a:r>
            <a:r>
              <a:rPr lang="pt-BR" sz="2400" b="0" strike="noStrike" spc="-1">
                <a:solidFill>
                  <a:srgbClr val="000000"/>
                </a:solidFill>
                <a:latin typeface="Calibri"/>
                <a:ea typeface="Calibri"/>
              </a:rPr>
              <a:t>o </a:t>
            </a:r>
            <a:r>
              <a:rPr lang="pt-BR" sz="2400" b="0" strike="noStrike" spc="97">
                <a:solidFill>
                  <a:srgbClr val="000000"/>
                </a:solidFill>
                <a:latin typeface="Calibri"/>
                <a:ea typeface="Calibri"/>
              </a:rPr>
              <a:t> </a:t>
            </a:r>
            <a:r>
              <a:rPr lang="pt-BR" sz="2400" b="0" strike="noStrike" spc="-12">
                <a:solidFill>
                  <a:srgbClr val="000000"/>
                </a:solidFill>
                <a:latin typeface="Calibri"/>
                <a:ea typeface="Calibri"/>
              </a:rPr>
              <a:t>caso</a:t>
            </a:r>
            <a:r>
              <a:rPr lang="pt-BR" sz="2400" b="0" strike="noStrike" spc="-1">
                <a:solidFill>
                  <a:srgbClr val="000000"/>
                </a:solidFill>
                <a:latin typeface="Calibri"/>
                <a:ea typeface="Calibri"/>
              </a:rPr>
              <a:t> </a:t>
            </a:r>
            <a:r>
              <a:rPr lang="pt-BR" sz="2400" b="0" strike="noStrike" spc="83">
                <a:solidFill>
                  <a:srgbClr val="000000"/>
                </a:solidFill>
                <a:latin typeface="Calibri"/>
                <a:ea typeface="Calibri"/>
              </a:rPr>
              <a:t> </a:t>
            </a:r>
            <a:r>
              <a:rPr lang="pt-BR" sz="2400" b="0" strike="noStrike" spc="-1">
                <a:solidFill>
                  <a:srgbClr val="000000"/>
                </a:solidFill>
                <a:latin typeface="Calibri"/>
                <a:ea typeface="Calibri"/>
              </a:rPr>
              <a:t>do </a:t>
            </a:r>
            <a:r>
              <a:rPr lang="pt-BR" sz="2400" b="0" strike="noStrike" spc="97">
                <a:solidFill>
                  <a:srgbClr val="000000"/>
                </a:solidFill>
                <a:latin typeface="Calibri"/>
                <a:ea typeface="Calibri"/>
              </a:rPr>
              <a:t> </a:t>
            </a:r>
            <a:r>
              <a:rPr lang="pt-BR" sz="2400" b="0" strike="noStrike" spc="-12">
                <a:solidFill>
                  <a:srgbClr val="000000"/>
                </a:solidFill>
                <a:latin typeface="Calibri"/>
                <a:ea typeface="Calibri"/>
              </a:rPr>
              <a:t>controle</a:t>
            </a:r>
            <a:r>
              <a:rPr lang="pt-BR" sz="2400" b="0" strike="noStrike" spc="-1">
                <a:solidFill>
                  <a:srgbClr val="000000"/>
                </a:solidFill>
                <a:latin typeface="Calibri"/>
                <a:ea typeface="Calibri"/>
              </a:rPr>
              <a:t> </a:t>
            </a:r>
            <a:r>
              <a:rPr lang="pt-BR" sz="2400" b="0" strike="noStrike" spc="77">
                <a:solidFill>
                  <a:srgbClr val="000000"/>
                </a:solidFill>
                <a:latin typeface="Calibri"/>
                <a:ea typeface="Calibri"/>
              </a:rPr>
              <a:t> </a:t>
            </a:r>
            <a:r>
              <a:rPr lang="pt-BR" sz="2400" b="0" strike="noStrike" spc="-7">
                <a:solidFill>
                  <a:srgbClr val="000000"/>
                </a:solidFill>
                <a:latin typeface="Calibri"/>
                <a:ea typeface="Calibri"/>
              </a:rPr>
              <a:t>financeiro</a:t>
            </a:r>
            <a:r>
              <a:rPr lang="pt-BR" sz="2400" b="0" strike="noStrike" spc="-1">
                <a:solidFill>
                  <a:srgbClr val="000000"/>
                </a:solidFill>
                <a:latin typeface="Calibri"/>
                <a:ea typeface="Calibri"/>
              </a:rPr>
              <a:t> </a:t>
            </a:r>
            <a:r>
              <a:rPr lang="pt-BR" sz="2400" b="0" strike="noStrike" spc="97">
                <a:solidFill>
                  <a:srgbClr val="000000"/>
                </a:solidFill>
                <a:latin typeface="Calibri"/>
                <a:ea typeface="Calibri"/>
              </a:rPr>
              <a:t> </a:t>
            </a:r>
            <a:r>
              <a:rPr lang="pt-BR" sz="2400" b="0" strike="noStrike" spc="-7">
                <a:solidFill>
                  <a:srgbClr val="000000"/>
                </a:solidFill>
                <a:latin typeface="Calibri"/>
                <a:ea typeface="Calibri"/>
              </a:rPr>
              <a:t>dos</a:t>
            </a:r>
            <a:r>
              <a:rPr lang="pt-BR" sz="2400" b="0" strike="noStrike" spc="-1">
                <a:solidFill>
                  <a:srgbClr val="000000"/>
                </a:solidFill>
                <a:latin typeface="Calibri"/>
                <a:ea typeface="Calibri"/>
              </a:rPr>
              <a:t> </a:t>
            </a:r>
            <a:r>
              <a:rPr lang="pt-BR" sz="2400" b="0" strike="noStrike" spc="89">
                <a:solidFill>
                  <a:srgbClr val="000000"/>
                </a:solidFill>
                <a:latin typeface="Calibri"/>
                <a:ea typeface="Calibri"/>
              </a:rPr>
              <a:t> </a:t>
            </a:r>
            <a:r>
              <a:rPr lang="pt-BR" sz="2400" b="0" strike="noStrike" spc="-12">
                <a:solidFill>
                  <a:srgbClr val="000000"/>
                </a:solidFill>
                <a:latin typeface="Calibri"/>
                <a:ea typeface="Calibri"/>
              </a:rPr>
              <a:t>relatórios</a:t>
            </a:r>
            <a:r>
              <a:rPr lang="pt-BR" sz="2400" b="0" strike="noStrike" spc="-1">
                <a:solidFill>
                  <a:srgbClr val="000000"/>
                </a:solidFill>
                <a:latin typeface="Calibri"/>
                <a:ea typeface="Calibri"/>
              </a:rPr>
              <a:t> </a:t>
            </a:r>
            <a:r>
              <a:rPr lang="pt-BR" sz="2400" b="0" strike="noStrike" spc="97">
                <a:solidFill>
                  <a:srgbClr val="000000"/>
                </a:solidFill>
                <a:latin typeface="Calibri"/>
                <a:ea typeface="Calibri"/>
              </a:rPr>
              <a:t> </a:t>
            </a:r>
            <a:r>
              <a:rPr lang="pt-BR" sz="2400" b="0" strike="noStrike" spc="-7">
                <a:solidFill>
                  <a:srgbClr val="000000"/>
                </a:solidFill>
                <a:latin typeface="Calibri"/>
                <a:ea typeface="Calibri"/>
              </a:rPr>
              <a:t>de</a:t>
            </a:r>
            <a:r>
              <a:rPr lang="pt-BR" sz="2400" b="0" strike="noStrike" spc="-1">
                <a:solidFill>
                  <a:srgbClr val="000000"/>
                </a:solidFill>
                <a:latin typeface="Calibri"/>
                <a:ea typeface="Calibri"/>
              </a:rPr>
              <a:t> </a:t>
            </a:r>
            <a:r>
              <a:rPr lang="pt-BR" sz="2400" b="0" strike="noStrike" spc="94">
                <a:solidFill>
                  <a:srgbClr val="000000"/>
                </a:solidFill>
                <a:latin typeface="Calibri"/>
                <a:ea typeface="Calibri"/>
              </a:rPr>
              <a:t> </a:t>
            </a:r>
            <a:r>
              <a:rPr lang="pt-BR" sz="2400" b="0" strike="noStrike" spc="-7">
                <a:solidFill>
                  <a:srgbClr val="000000"/>
                </a:solidFill>
                <a:latin typeface="Calibri"/>
                <a:ea typeface="Calibri"/>
              </a:rPr>
              <a:t>Contabilidade</a:t>
            </a:r>
            <a:r>
              <a:rPr lang="pt-BR" sz="2400" b="0" strike="noStrike" spc="123">
                <a:solidFill>
                  <a:srgbClr val="000000"/>
                </a:solidFill>
                <a:latin typeface="Calibri"/>
                <a:ea typeface="Calibri"/>
              </a:rPr>
              <a:t> </a:t>
            </a:r>
            <a:r>
              <a:rPr lang="pt-BR" sz="2400" b="0" strike="noStrike" spc="-7">
                <a:solidFill>
                  <a:srgbClr val="000000"/>
                </a:solidFill>
                <a:latin typeface="Calibri"/>
                <a:ea typeface="Calibri"/>
              </a:rPr>
              <a:t>Gerencial.</a:t>
            </a:r>
            <a:endParaRPr lang="pt-BR" sz="2400" b="0" strike="noStrike" spc="-1">
              <a:solidFill>
                <a:srgbClr val="000000"/>
              </a:solidFill>
              <a:latin typeface="Calibri"/>
            </a:endParaRPr>
          </a:p>
          <a:p>
            <a:pPr algn="just">
              <a:lnSpc>
                <a:spcPct val="90000"/>
              </a:lnSpc>
              <a:spcBef>
                <a:spcPts val="850"/>
              </a:spcBef>
              <a:buNone/>
              <a:tabLst>
                <a:tab pos="0" algn="l"/>
              </a:tabLst>
            </a:pPr>
            <a:endParaRPr lang="pt-BR" sz="2400" b="0" strike="noStrike" spc="-1">
              <a:solidFill>
                <a:srgbClr val="000000"/>
              </a:solidFill>
              <a:latin typeface="Calibri"/>
            </a:endParaRPr>
          </a:p>
          <a:p>
            <a:pPr algn="just">
              <a:lnSpc>
                <a:spcPct val="90000"/>
              </a:lnSpc>
              <a:spcBef>
                <a:spcPts val="1001"/>
              </a:spcBef>
              <a:buNone/>
              <a:tabLst>
                <a:tab pos="0" algn="l"/>
              </a:tabLst>
            </a:pPr>
            <a:endParaRPr lang="pt-BR" sz="2400" b="0" strike="noStrike" spc="-1">
              <a:solidFill>
                <a:srgbClr val="000000"/>
              </a:solidFill>
              <a:latin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laceHolder 1"/>
          <p:cNvSpPr>
            <a:spLocks noGrp="1"/>
          </p:cNvSpPr>
          <p:nvPr>
            <p:ph type="title"/>
          </p:nvPr>
        </p:nvSpPr>
        <p:spPr>
          <a:xfrm>
            <a:off x="838080" y="365040"/>
            <a:ext cx="2700360" cy="952560"/>
          </a:xfrm>
          <a:prstGeom prst="rect">
            <a:avLst/>
          </a:prstGeom>
          <a:noFill/>
          <a:ln w="0">
            <a:noFill/>
          </a:ln>
        </p:spPr>
        <p:txBody>
          <a:bodyPr anchor="ctr">
            <a:normAutofit/>
          </a:bodyPr>
          <a:lstStyle/>
          <a:p>
            <a:pPr algn="ctr">
              <a:lnSpc>
                <a:spcPct val="90000"/>
              </a:lnSpc>
              <a:buNone/>
            </a:pPr>
            <a:r>
              <a:rPr lang="en-US" sz="2400" b="1" strike="noStrike" spc="58">
                <a:solidFill>
                  <a:srgbClr val="000000"/>
                </a:solidFill>
                <a:latin typeface="Calibri"/>
                <a:ea typeface="Calibri"/>
              </a:rPr>
              <a:t>Comparação</a:t>
            </a:r>
            <a:br>
              <a:rPr sz="2400"/>
            </a:br>
            <a:endParaRPr lang="pt-BR" sz="2400" b="0" strike="noStrike" spc="-1">
              <a:solidFill>
                <a:srgbClr val="000000"/>
              </a:solidFill>
              <a:latin typeface="Calibri"/>
            </a:endParaRPr>
          </a:p>
        </p:txBody>
      </p:sp>
      <p:sp>
        <p:nvSpPr>
          <p:cNvPr id="316" name="PlaceHolder 2"/>
          <p:cNvSpPr>
            <a:spLocks noGrp="1"/>
          </p:cNvSpPr>
          <p:nvPr>
            <p:ph/>
          </p:nvPr>
        </p:nvSpPr>
        <p:spPr>
          <a:xfrm>
            <a:off x="324360" y="2303640"/>
            <a:ext cx="11029320" cy="4340160"/>
          </a:xfrm>
          <a:prstGeom prst="rect">
            <a:avLst/>
          </a:prstGeom>
          <a:noFill/>
          <a:ln w="0">
            <a:noFill/>
          </a:ln>
        </p:spPr>
        <p:txBody>
          <a:bodyPr anchor="t">
            <a:noAutofit/>
          </a:bodyPr>
          <a:lstStyle/>
          <a:p>
            <a:pPr marL="74880" indent="467280" algn="just">
              <a:lnSpc>
                <a:spcPct val="145000"/>
              </a:lnSpc>
              <a:spcBef>
                <a:spcPts val="1185"/>
              </a:spcBef>
              <a:buClr>
                <a:srgbClr val="000000"/>
              </a:buClr>
              <a:buFont typeface="Arial"/>
              <a:buChar char="•"/>
            </a:pPr>
            <a:r>
              <a:rPr lang="en-US" sz="2400" b="0" strike="noStrike" spc="-12">
                <a:solidFill>
                  <a:srgbClr val="000000"/>
                </a:solidFill>
                <a:latin typeface="Calibri"/>
                <a:ea typeface="Calibri"/>
              </a:rPr>
              <a:t>Neste</a:t>
            </a:r>
            <a:r>
              <a:rPr lang="en-US" sz="2400" b="0" strike="noStrike" spc="157">
                <a:solidFill>
                  <a:srgbClr val="000000"/>
                </a:solidFill>
                <a:latin typeface="Calibri"/>
                <a:ea typeface="Calibri"/>
              </a:rPr>
              <a:t> </a:t>
            </a:r>
            <a:r>
              <a:rPr lang="en-US" sz="2400" b="0" strike="noStrike" spc="-12">
                <a:solidFill>
                  <a:srgbClr val="000000"/>
                </a:solidFill>
                <a:latin typeface="Calibri"/>
                <a:ea typeface="Calibri"/>
              </a:rPr>
              <a:t>momento</a:t>
            </a:r>
            <a:r>
              <a:rPr lang="en-US" sz="2400" b="0" strike="noStrike" spc="154">
                <a:solidFill>
                  <a:srgbClr val="000000"/>
                </a:solidFill>
                <a:latin typeface="Calibri"/>
                <a:ea typeface="Calibri"/>
              </a:rPr>
              <a:t> </a:t>
            </a:r>
            <a:r>
              <a:rPr lang="en-US" sz="2400" b="0" strike="noStrike" spc="-1">
                <a:solidFill>
                  <a:srgbClr val="000000"/>
                </a:solidFill>
                <a:latin typeface="Calibri"/>
                <a:ea typeface="Calibri"/>
              </a:rPr>
              <a:t>a</a:t>
            </a:r>
            <a:r>
              <a:rPr lang="en-US" sz="2400" b="0" strike="noStrike" spc="148">
                <a:solidFill>
                  <a:srgbClr val="000000"/>
                </a:solidFill>
                <a:latin typeface="Calibri"/>
                <a:ea typeface="Calibri"/>
              </a:rPr>
              <a:t> </a:t>
            </a:r>
            <a:r>
              <a:rPr lang="en-US" sz="2400" b="0" strike="noStrike" spc="-12">
                <a:solidFill>
                  <a:srgbClr val="000000"/>
                </a:solidFill>
                <a:latin typeface="Calibri"/>
                <a:ea typeface="Calibri"/>
              </a:rPr>
              <a:t>informação</a:t>
            </a:r>
            <a:r>
              <a:rPr lang="en-US" sz="2400" b="0" strike="noStrike" spc="157">
                <a:solidFill>
                  <a:srgbClr val="000000"/>
                </a:solidFill>
                <a:latin typeface="Calibri"/>
                <a:ea typeface="Calibri"/>
              </a:rPr>
              <a:t> </a:t>
            </a:r>
            <a:r>
              <a:rPr lang="en-US" sz="2400" b="0" strike="noStrike" spc="-12">
                <a:solidFill>
                  <a:srgbClr val="000000"/>
                </a:solidFill>
                <a:latin typeface="Calibri"/>
                <a:ea typeface="Calibri"/>
              </a:rPr>
              <a:t>sobre</a:t>
            </a:r>
            <a:r>
              <a:rPr lang="en-US" sz="2400" b="0" strike="noStrike" spc="137">
                <a:solidFill>
                  <a:srgbClr val="000000"/>
                </a:solidFill>
                <a:latin typeface="Calibri"/>
                <a:ea typeface="Calibri"/>
              </a:rPr>
              <a:t> </a:t>
            </a:r>
            <a:r>
              <a:rPr lang="en-US" sz="2400" b="0" strike="noStrike" spc="-1">
                <a:solidFill>
                  <a:srgbClr val="000000"/>
                </a:solidFill>
                <a:latin typeface="Calibri"/>
                <a:ea typeface="Calibri"/>
              </a:rPr>
              <a:t>o</a:t>
            </a:r>
            <a:r>
              <a:rPr lang="en-US" sz="2400" b="0" strike="noStrike" spc="304">
                <a:solidFill>
                  <a:srgbClr val="000000"/>
                </a:solidFill>
                <a:latin typeface="Calibri"/>
                <a:ea typeface="Calibri"/>
              </a:rPr>
              <a:t> </a:t>
            </a:r>
            <a:r>
              <a:rPr lang="en-US" sz="2400" b="0" strike="noStrike" spc="-7">
                <a:solidFill>
                  <a:srgbClr val="000000"/>
                </a:solidFill>
                <a:latin typeface="Calibri"/>
                <a:ea typeface="Calibri"/>
              </a:rPr>
              <a:t>desempenho</a:t>
            </a:r>
            <a:r>
              <a:rPr lang="en-US" sz="2400" b="0" strike="noStrike" spc="114">
                <a:solidFill>
                  <a:srgbClr val="000000"/>
                </a:solidFill>
                <a:latin typeface="Calibri"/>
                <a:ea typeface="Calibri"/>
              </a:rPr>
              <a:t> </a:t>
            </a:r>
            <a:r>
              <a:rPr lang="en-US" sz="2400" b="0" strike="noStrike" spc="-12">
                <a:solidFill>
                  <a:srgbClr val="000000"/>
                </a:solidFill>
                <a:latin typeface="Calibri"/>
                <a:ea typeface="Calibri"/>
              </a:rPr>
              <a:t>real</a:t>
            </a:r>
            <a:r>
              <a:rPr lang="en-US" sz="2400" b="0" strike="noStrike" spc="114">
                <a:solidFill>
                  <a:srgbClr val="000000"/>
                </a:solidFill>
                <a:latin typeface="Calibri"/>
                <a:ea typeface="Calibri"/>
              </a:rPr>
              <a:t> </a:t>
            </a:r>
            <a:r>
              <a:rPr lang="en-US" sz="2400" b="0" strike="noStrike" spc="-1">
                <a:solidFill>
                  <a:srgbClr val="000000"/>
                </a:solidFill>
                <a:latin typeface="Calibri"/>
                <a:ea typeface="Calibri"/>
              </a:rPr>
              <a:t>é</a:t>
            </a:r>
            <a:r>
              <a:rPr lang="en-US" sz="2400" b="0" strike="noStrike" spc="117">
                <a:solidFill>
                  <a:srgbClr val="000000"/>
                </a:solidFill>
                <a:latin typeface="Calibri"/>
                <a:ea typeface="Calibri"/>
              </a:rPr>
              <a:t> </a:t>
            </a:r>
            <a:r>
              <a:rPr lang="en-US" sz="2400" b="0" strike="noStrike" spc="-12">
                <a:solidFill>
                  <a:srgbClr val="000000"/>
                </a:solidFill>
                <a:latin typeface="Calibri"/>
                <a:ea typeface="Calibri"/>
              </a:rPr>
              <a:t>comparada</a:t>
            </a:r>
            <a:r>
              <a:rPr lang="en-US" sz="2400" b="0" strike="noStrike" spc="97">
                <a:solidFill>
                  <a:srgbClr val="000000"/>
                </a:solidFill>
                <a:latin typeface="Calibri"/>
                <a:ea typeface="Calibri"/>
              </a:rPr>
              <a:t> </a:t>
            </a:r>
            <a:r>
              <a:rPr lang="en-US" sz="2400" b="0" strike="noStrike" spc="-15">
                <a:solidFill>
                  <a:srgbClr val="000000"/>
                </a:solidFill>
                <a:latin typeface="Calibri"/>
                <a:ea typeface="Calibri"/>
              </a:rPr>
              <a:t>com</a:t>
            </a:r>
            <a:r>
              <a:rPr lang="en-US" sz="2400" b="0" strike="noStrike" spc="103">
                <a:solidFill>
                  <a:srgbClr val="000000"/>
                </a:solidFill>
                <a:latin typeface="Calibri"/>
                <a:ea typeface="Calibri"/>
              </a:rPr>
              <a:t> </a:t>
            </a:r>
            <a:r>
              <a:rPr lang="en-US" sz="2400" b="0" strike="noStrike" spc="-1">
                <a:solidFill>
                  <a:srgbClr val="000000"/>
                </a:solidFill>
                <a:latin typeface="Calibri"/>
                <a:ea typeface="Calibri"/>
              </a:rPr>
              <a:t>os</a:t>
            </a:r>
            <a:r>
              <a:rPr lang="en-US" sz="2400" b="0" strike="noStrike" spc="97">
                <a:solidFill>
                  <a:srgbClr val="000000"/>
                </a:solidFill>
                <a:latin typeface="Calibri"/>
                <a:ea typeface="Calibri"/>
              </a:rPr>
              <a:t> </a:t>
            </a:r>
            <a:r>
              <a:rPr lang="en-US" sz="2400" b="0" strike="noStrike" spc="-12">
                <a:solidFill>
                  <a:srgbClr val="000000"/>
                </a:solidFill>
                <a:latin typeface="Calibri"/>
                <a:ea typeface="Calibri"/>
              </a:rPr>
              <a:t>objetivos</a:t>
            </a:r>
            <a:r>
              <a:rPr lang="en-US" sz="2400" b="0" strike="noStrike" spc="97">
                <a:solidFill>
                  <a:srgbClr val="000000"/>
                </a:solidFill>
                <a:latin typeface="Calibri"/>
                <a:ea typeface="Calibri"/>
              </a:rPr>
              <a:t> </a:t>
            </a:r>
            <a:r>
              <a:rPr lang="en-US" sz="2400" b="0" strike="noStrike" spc="-7">
                <a:solidFill>
                  <a:srgbClr val="000000"/>
                </a:solidFill>
                <a:latin typeface="Calibri"/>
                <a:ea typeface="Calibri"/>
              </a:rPr>
              <a:t>ou</a:t>
            </a:r>
            <a:r>
              <a:rPr lang="en-US" sz="2400" b="0" strike="noStrike" spc="117">
                <a:solidFill>
                  <a:srgbClr val="000000"/>
                </a:solidFill>
                <a:latin typeface="Calibri"/>
                <a:ea typeface="Calibri"/>
              </a:rPr>
              <a:t> </a:t>
            </a:r>
            <a:r>
              <a:rPr lang="en-US" sz="2400" b="0" strike="noStrike" spc="-12">
                <a:solidFill>
                  <a:srgbClr val="000000"/>
                </a:solidFill>
                <a:latin typeface="Calibri"/>
                <a:ea typeface="Calibri"/>
              </a:rPr>
              <a:t>padrões.</a:t>
            </a:r>
            <a:r>
              <a:rPr lang="en-US" sz="2400" b="0" strike="noStrike" spc="109">
                <a:solidFill>
                  <a:srgbClr val="000000"/>
                </a:solidFill>
                <a:latin typeface="Calibri"/>
                <a:ea typeface="Calibri"/>
              </a:rPr>
              <a:t> </a:t>
            </a:r>
            <a:r>
              <a:rPr lang="en-US" sz="2400" b="0" strike="noStrike" spc="-12">
                <a:solidFill>
                  <a:srgbClr val="000000"/>
                </a:solidFill>
                <a:latin typeface="Calibri"/>
                <a:ea typeface="Calibri"/>
              </a:rPr>
              <a:t>Essa</a:t>
            </a:r>
            <a:r>
              <a:rPr lang="en-US" sz="2400" b="0" strike="noStrike" spc="114">
                <a:solidFill>
                  <a:srgbClr val="000000"/>
                </a:solidFill>
                <a:latin typeface="Calibri"/>
                <a:ea typeface="Calibri"/>
              </a:rPr>
              <a:t> </a:t>
            </a:r>
            <a:r>
              <a:rPr lang="en-US" sz="2400" b="0" strike="noStrike" spc="-15">
                <a:solidFill>
                  <a:srgbClr val="000000"/>
                </a:solidFill>
                <a:latin typeface="Calibri"/>
                <a:ea typeface="Calibri"/>
              </a:rPr>
              <a:t>comparação</a:t>
            </a:r>
            <a:r>
              <a:rPr lang="en-US" sz="2400" b="0" strike="noStrike" spc="97">
                <a:solidFill>
                  <a:srgbClr val="000000"/>
                </a:solidFill>
                <a:latin typeface="Calibri"/>
                <a:ea typeface="Calibri"/>
              </a:rPr>
              <a:t> </a:t>
            </a:r>
            <a:r>
              <a:rPr lang="en-US" sz="2400" b="0" strike="noStrike" spc="-7">
                <a:solidFill>
                  <a:srgbClr val="000000"/>
                </a:solidFill>
                <a:latin typeface="Calibri"/>
                <a:ea typeface="Calibri"/>
              </a:rPr>
              <a:t>pode</a:t>
            </a:r>
            <a:r>
              <a:rPr lang="en-US" sz="2400" b="0" strike="noStrike" spc="114">
                <a:solidFill>
                  <a:srgbClr val="000000"/>
                </a:solidFill>
                <a:latin typeface="Calibri"/>
                <a:ea typeface="Calibri"/>
              </a:rPr>
              <a:t> </a:t>
            </a:r>
            <a:r>
              <a:rPr lang="en-US" sz="2400" b="0" strike="noStrike" spc="-15">
                <a:solidFill>
                  <a:srgbClr val="000000"/>
                </a:solidFill>
                <a:latin typeface="Calibri"/>
                <a:ea typeface="Calibri"/>
              </a:rPr>
              <a:t>resultar</a:t>
            </a:r>
            <a:r>
              <a:rPr lang="en-US" sz="2400" b="0" strike="noStrike" spc="432">
                <a:solidFill>
                  <a:srgbClr val="000000"/>
                </a:solidFill>
                <a:latin typeface="Calibri"/>
                <a:ea typeface="Calibri"/>
              </a:rPr>
              <a:t> </a:t>
            </a:r>
            <a:r>
              <a:rPr lang="en-US" sz="2400" b="0" strike="noStrike" spc="-1">
                <a:solidFill>
                  <a:srgbClr val="000000"/>
                </a:solidFill>
                <a:latin typeface="Calibri"/>
                <a:ea typeface="Calibri"/>
              </a:rPr>
              <a:t>em</a:t>
            </a:r>
            <a:r>
              <a:rPr lang="en-US" sz="2400" b="0" strike="noStrike" spc="-46">
                <a:solidFill>
                  <a:srgbClr val="000000"/>
                </a:solidFill>
                <a:latin typeface="Calibri"/>
                <a:ea typeface="Calibri"/>
              </a:rPr>
              <a:t> </a:t>
            </a:r>
            <a:r>
              <a:rPr lang="en-US" sz="2400" b="0" strike="noStrike" spc="-12">
                <a:solidFill>
                  <a:srgbClr val="000000"/>
                </a:solidFill>
                <a:latin typeface="Calibri"/>
                <a:ea typeface="Calibri"/>
              </a:rPr>
              <a:t>três</a:t>
            </a:r>
            <a:r>
              <a:rPr lang="en-US" sz="2400" b="0" strike="noStrike" spc="-41">
                <a:solidFill>
                  <a:srgbClr val="000000"/>
                </a:solidFill>
                <a:latin typeface="Calibri"/>
                <a:ea typeface="Calibri"/>
              </a:rPr>
              <a:t> </a:t>
            </a:r>
            <a:r>
              <a:rPr lang="en-US" sz="2400" b="0" strike="noStrike" spc="-12">
                <a:solidFill>
                  <a:srgbClr val="000000"/>
                </a:solidFill>
                <a:latin typeface="Calibri"/>
                <a:ea typeface="Calibri"/>
              </a:rPr>
              <a:t>situações:</a:t>
            </a:r>
            <a:endParaRPr lang="pt-BR" sz="2400" b="0" strike="noStrike" spc="-1">
              <a:solidFill>
                <a:srgbClr val="000000"/>
              </a:solidFill>
              <a:latin typeface="Calibri"/>
            </a:endParaRPr>
          </a:p>
          <a:p>
            <a:pPr algn="just">
              <a:lnSpc>
                <a:spcPct val="145000"/>
              </a:lnSpc>
              <a:spcBef>
                <a:spcPts val="1185"/>
              </a:spcBef>
              <a:buNone/>
            </a:pPr>
            <a:endParaRPr lang="pt-BR" sz="2400" b="0" strike="noStrike" spc="-1">
              <a:solidFill>
                <a:srgbClr val="000000"/>
              </a:solidFill>
              <a:latin typeface="Calibri"/>
            </a:endParaRPr>
          </a:p>
          <a:p>
            <a:pPr algn="just">
              <a:lnSpc>
                <a:spcPct val="90000"/>
              </a:lnSpc>
              <a:spcBef>
                <a:spcPts val="1001"/>
              </a:spcBef>
              <a:buNone/>
              <a:tabLst>
                <a:tab pos="0" algn="l"/>
              </a:tabLst>
            </a:pPr>
            <a:r>
              <a:rPr lang="en-US" sz="2400" b="0" strike="noStrike" spc="-1">
                <a:solidFill>
                  <a:srgbClr val="000000"/>
                </a:solidFill>
                <a:latin typeface="Calibri"/>
                <a:ea typeface="Wingdings"/>
              </a:rPr>
              <a:t>1.  O</a:t>
            </a:r>
            <a:r>
              <a:rPr lang="en-US" sz="2400" b="0" strike="noStrike" spc="-7">
                <a:solidFill>
                  <a:srgbClr val="000000"/>
                </a:solidFill>
                <a:latin typeface="Calibri"/>
                <a:ea typeface="Wingdings"/>
              </a:rPr>
              <a:t> </a:t>
            </a:r>
            <a:r>
              <a:rPr lang="en-US" sz="2400" b="1" strike="noStrike" spc="-12">
                <a:solidFill>
                  <a:srgbClr val="000000"/>
                </a:solidFill>
                <a:latin typeface="Calibri"/>
                <a:ea typeface="Wingdings"/>
              </a:rPr>
              <a:t>desempenho</a:t>
            </a:r>
            <a:r>
              <a:rPr lang="en-US" sz="2400" b="1" strike="noStrike" spc="4">
                <a:solidFill>
                  <a:srgbClr val="000000"/>
                </a:solidFill>
                <a:latin typeface="Calibri"/>
                <a:ea typeface="Wingdings"/>
              </a:rPr>
              <a:t> </a:t>
            </a:r>
            <a:r>
              <a:rPr lang="en-US" sz="2400" b="1" strike="noStrike" spc="-12">
                <a:solidFill>
                  <a:srgbClr val="000000"/>
                </a:solidFill>
                <a:latin typeface="Calibri"/>
                <a:ea typeface="Wingdings"/>
              </a:rPr>
              <a:t>real</a:t>
            </a:r>
            <a:r>
              <a:rPr lang="en-US" sz="2400" b="1" strike="noStrike" spc="-1">
                <a:solidFill>
                  <a:srgbClr val="000000"/>
                </a:solidFill>
                <a:latin typeface="Calibri"/>
                <a:ea typeface="Wingdings"/>
              </a:rPr>
              <a:t> é igual</a:t>
            </a:r>
            <a:r>
              <a:rPr lang="en-US" sz="2400" b="1" strike="noStrike" spc="4">
                <a:solidFill>
                  <a:srgbClr val="000000"/>
                </a:solidFill>
                <a:latin typeface="Calibri"/>
                <a:ea typeface="Wingdings"/>
              </a:rPr>
              <a:t> </a:t>
            </a:r>
            <a:r>
              <a:rPr lang="en-US" sz="2400" b="1" strike="noStrike" spc="-1">
                <a:solidFill>
                  <a:srgbClr val="000000"/>
                </a:solidFill>
                <a:latin typeface="Calibri"/>
                <a:ea typeface="Wingdings"/>
              </a:rPr>
              <a:t>ao</a:t>
            </a:r>
            <a:r>
              <a:rPr lang="en-US" sz="2400" b="1" strike="noStrike" spc="4">
                <a:solidFill>
                  <a:srgbClr val="000000"/>
                </a:solidFill>
                <a:latin typeface="Calibri"/>
                <a:ea typeface="Wingdings"/>
              </a:rPr>
              <a:t> </a:t>
            </a:r>
            <a:r>
              <a:rPr lang="en-US" sz="2400" b="1" strike="noStrike" spc="-15">
                <a:solidFill>
                  <a:srgbClr val="000000"/>
                </a:solidFill>
                <a:latin typeface="Calibri"/>
                <a:ea typeface="Wingdings"/>
              </a:rPr>
              <a:t>esperado</a:t>
            </a:r>
            <a:endParaRPr lang="pt-BR" sz="2400" b="0" strike="noStrike" spc="-1">
              <a:solidFill>
                <a:srgbClr val="000000"/>
              </a:solidFill>
              <a:latin typeface="Calibri"/>
            </a:endParaRPr>
          </a:p>
          <a:p>
            <a:pPr algn="just">
              <a:lnSpc>
                <a:spcPct val="144000"/>
              </a:lnSpc>
              <a:spcBef>
                <a:spcPts val="329"/>
              </a:spcBef>
              <a:buNone/>
              <a:tabLst>
                <a:tab pos="0" algn="l"/>
              </a:tabLst>
            </a:pPr>
            <a:r>
              <a:rPr lang="en-US" sz="2400" b="0" strike="noStrike" spc="-1">
                <a:solidFill>
                  <a:srgbClr val="000000"/>
                </a:solidFill>
                <a:latin typeface="Calibri"/>
                <a:ea typeface="Wingdings"/>
              </a:rPr>
              <a:t>2 . O</a:t>
            </a:r>
            <a:r>
              <a:rPr lang="en-US" sz="2400" b="0" strike="noStrike" spc="-35">
                <a:solidFill>
                  <a:srgbClr val="000000"/>
                </a:solidFill>
                <a:latin typeface="Calibri"/>
                <a:ea typeface="Wingdings"/>
              </a:rPr>
              <a:t> </a:t>
            </a:r>
            <a:r>
              <a:rPr lang="en-US" sz="2400" b="1" strike="noStrike" spc="-12">
                <a:solidFill>
                  <a:srgbClr val="000000"/>
                </a:solidFill>
                <a:latin typeface="Calibri"/>
                <a:ea typeface="Wingdings"/>
              </a:rPr>
              <a:t>desempenho</a:t>
            </a:r>
            <a:r>
              <a:rPr lang="en-US" sz="2400" b="1" strike="noStrike" spc="-32">
                <a:solidFill>
                  <a:srgbClr val="000000"/>
                </a:solidFill>
                <a:latin typeface="Calibri"/>
                <a:ea typeface="Wingdings"/>
              </a:rPr>
              <a:t> </a:t>
            </a:r>
            <a:r>
              <a:rPr lang="en-US" sz="2400" b="1" strike="noStrike" spc="-12">
                <a:solidFill>
                  <a:srgbClr val="000000"/>
                </a:solidFill>
                <a:latin typeface="Calibri"/>
                <a:ea typeface="Wingdings"/>
              </a:rPr>
              <a:t>real</a:t>
            </a:r>
            <a:r>
              <a:rPr lang="en-US" sz="2400" b="1" strike="noStrike" spc="-21">
                <a:solidFill>
                  <a:srgbClr val="000000"/>
                </a:solidFill>
                <a:latin typeface="Calibri"/>
                <a:ea typeface="Wingdings"/>
              </a:rPr>
              <a:t> </a:t>
            </a:r>
            <a:r>
              <a:rPr lang="en-US" sz="2400" b="1" strike="noStrike" spc="-26">
                <a:solidFill>
                  <a:srgbClr val="000000"/>
                </a:solidFill>
                <a:latin typeface="Calibri"/>
                <a:ea typeface="Wingdings"/>
              </a:rPr>
              <a:t>está</a:t>
            </a:r>
            <a:r>
              <a:rPr lang="en-US" sz="2400" b="1" strike="noStrike" spc="-35">
                <a:solidFill>
                  <a:srgbClr val="000000"/>
                </a:solidFill>
                <a:latin typeface="Calibri"/>
                <a:ea typeface="Wingdings"/>
              </a:rPr>
              <a:t> </a:t>
            </a:r>
            <a:r>
              <a:rPr lang="en-US" sz="2400" b="1" strike="noStrike" spc="-15">
                <a:solidFill>
                  <a:srgbClr val="000000"/>
                </a:solidFill>
                <a:latin typeface="Calibri"/>
                <a:ea typeface="Wingdings"/>
              </a:rPr>
              <a:t>abaixo</a:t>
            </a:r>
            <a:r>
              <a:rPr lang="en-US" sz="2400" b="1" strike="noStrike" spc="-21">
                <a:solidFill>
                  <a:srgbClr val="000000"/>
                </a:solidFill>
                <a:latin typeface="Calibri"/>
                <a:ea typeface="Wingdings"/>
              </a:rPr>
              <a:t> </a:t>
            </a:r>
            <a:r>
              <a:rPr lang="en-US" sz="2400" b="1" strike="noStrike" spc="-1">
                <a:solidFill>
                  <a:srgbClr val="000000"/>
                </a:solidFill>
                <a:latin typeface="Calibri"/>
                <a:ea typeface="Wingdings"/>
              </a:rPr>
              <a:t>do</a:t>
            </a:r>
            <a:r>
              <a:rPr lang="en-US" sz="2400" b="1" strike="noStrike" spc="-35">
                <a:solidFill>
                  <a:srgbClr val="000000"/>
                </a:solidFill>
                <a:latin typeface="Calibri"/>
                <a:ea typeface="Wingdings"/>
              </a:rPr>
              <a:t> </a:t>
            </a:r>
            <a:r>
              <a:rPr lang="en-US" sz="2400" b="1" strike="noStrike" spc="-15">
                <a:solidFill>
                  <a:srgbClr val="000000"/>
                </a:solidFill>
                <a:latin typeface="Calibri"/>
                <a:ea typeface="Wingdings"/>
              </a:rPr>
              <a:t>esperado</a:t>
            </a:r>
            <a:r>
              <a:rPr lang="en-US" sz="2400" b="0" strike="noStrike" spc="-12">
                <a:solidFill>
                  <a:srgbClr val="000000"/>
                </a:solidFill>
                <a:latin typeface="Calibri"/>
                <a:ea typeface="Wingdings"/>
              </a:rPr>
              <a:t>;</a:t>
            </a:r>
            <a:endParaRPr lang="pt-BR" sz="2400" b="0" strike="noStrike" spc="-1">
              <a:solidFill>
                <a:srgbClr val="000000"/>
              </a:solidFill>
              <a:latin typeface="Calibri"/>
            </a:endParaRPr>
          </a:p>
          <a:p>
            <a:pPr algn="just">
              <a:lnSpc>
                <a:spcPct val="147000"/>
              </a:lnSpc>
              <a:spcBef>
                <a:spcPts val="799"/>
              </a:spcBef>
              <a:buNone/>
              <a:tabLst>
                <a:tab pos="0" algn="l"/>
              </a:tabLst>
            </a:pPr>
            <a:r>
              <a:rPr lang="en-US" sz="2400" b="0" strike="noStrike" spc="-1">
                <a:solidFill>
                  <a:srgbClr val="000000"/>
                </a:solidFill>
                <a:latin typeface="Calibri"/>
                <a:ea typeface="Wingdings"/>
              </a:rPr>
              <a:t>3. O</a:t>
            </a:r>
            <a:r>
              <a:rPr lang="en-US" sz="2400" b="0" strike="noStrike" spc="38">
                <a:solidFill>
                  <a:srgbClr val="000000"/>
                </a:solidFill>
                <a:latin typeface="Calibri"/>
                <a:ea typeface="Wingdings"/>
              </a:rPr>
              <a:t> </a:t>
            </a:r>
            <a:r>
              <a:rPr lang="en-US" sz="2400" b="1" strike="noStrike" spc="-12">
                <a:solidFill>
                  <a:srgbClr val="000000"/>
                </a:solidFill>
                <a:latin typeface="Calibri"/>
                <a:ea typeface="Wingdings"/>
              </a:rPr>
              <a:t>desempenho</a:t>
            </a:r>
            <a:r>
              <a:rPr lang="en-US" sz="2400" b="1" strike="noStrike" spc="58">
                <a:solidFill>
                  <a:srgbClr val="000000"/>
                </a:solidFill>
                <a:latin typeface="Calibri"/>
                <a:ea typeface="Wingdings"/>
              </a:rPr>
              <a:t> </a:t>
            </a:r>
            <a:r>
              <a:rPr lang="en-US" sz="2400" b="1" strike="noStrike" spc="-12">
                <a:solidFill>
                  <a:srgbClr val="000000"/>
                </a:solidFill>
                <a:latin typeface="Calibri"/>
                <a:ea typeface="Wingdings"/>
              </a:rPr>
              <a:t>real</a:t>
            </a:r>
            <a:r>
              <a:rPr lang="en-US" sz="2400" b="1" strike="noStrike" spc="32">
                <a:solidFill>
                  <a:srgbClr val="000000"/>
                </a:solidFill>
                <a:latin typeface="Calibri"/>
                <a:ea typeface="Wingdings"/>
              </a:rPr>
              <a:t> </a:t>
            </a:r>
            <a:r>
              <a:rPr lang="en-US" sz="2400" b="1" strike="noStrike" spc="-15">
                <a:solidFill>
                  <a:srgbClr val="000000"/>
                </a:solidFill>
                <a:latin typeface="Calibri"/>
                <a:ea typeface="Wingdings"/>
              </a:rPr>
              <a:t>está</a:t>
            </a:r>
            <a:r>
              <a:rPr lang="en-US" sz="2400" b="1" strike="noStrike" spc="43">
                <a:solidFill>
                  <a:srgbClr val="000000"/>
                </a:solidFill>
                <a:latin typeface="Calibri"/>
                <a:ea typeface="Wingdings"/>
              </a:rPr>
              <a:t> </a:t>
            </a:r>
            <a:r>
              <a:rPr lang="en-US" sz="2400" b="1" strike="noStrike" spc="-12">
                <a:solidFill>
                  <a:srgbClr val="000000"/>
                </a:solidFill>
                <a:latin typeface="Calibri"/>
                <a:ea typeface="Wingdings"/>
              </a:rPr>
              <a:t>acima</a:t>
            </a:r>
            <a:r>
              <a:rPr lang="en-US" sz="2400" b="1" strike="noStrike" spc="52">
                <a:solidFill>
                  <a:srgbClr val="000000"/>
                </a:solidFill>
                <a:latin typeface="Calibri"/>
                <a:ea typeface="Wingdings"/>
              </a:rPr>
              <a:t> </a:t>
            </a:r>
            <a:r>
              <a:rPr lang="en-US" sz="2400" b="1" strike="noStrike" spc="-1">
                <a:solidFill>
                  <a:srgbClr val="000000"/>
                </a:solidFill>
                <a:latin typeface="Calibri"/>
                <a:ea typeface="Wingdings"/>
              </a:rPr>
              <a:t>do</a:t>
            </a:r>
            <a:r>
              <a:rPr lang="en-US" sz="2400" b="1" strike="noStrike" spc="43">
                <a:solidFill>
                  <a:srgbClr val="000000"/>
                </a:solidFill>
                <a:latin typeface="Calibri"/>
                <a:ea typeface="Wingdings"/>
              </a:rPr>
              <a:t> </a:t>
            </a:r>
            <a:r>
              <a:rPr lang="en-US" sz="2400" b="1" strike="noStrike" spc="-15">
                <a:solidFill>
                  <a:srgbClr val="000000"/>
                </a:solidFill>
                <a:latin typeface="Calibri"/>
                <a:ea typeface="Wingdings"/>
              </a:rPr>
              <a:t>esperado</a:t>
            </a:r>
            <a:endParaRPr lang="pt-BR" sz="2400" b="0" strike="noStrike" spc="-1">
              <a:solidFill>
                <a:srgbClr val="000000"/>
              </a:solidFill>
              <a:latin typeface="Calibri"/>
            </a:endParaRPr>
          </a:p>
          <a:p>
            <a:pPr algn="just">
              <a:lnSpc>
                <a:spcPct val="90000"/>
              </a:lnSpc>
              <a:spcBef>
                <a:spcPts val="1001"/>
              </a:spcBef>
              <a:buNone/>
              <a:tabLst>
                <a:tab pos="0" algn="l"/>
              </a:tabLst>
            </a:pPr>
            <a:endParaRPr lang="pt-BR" sz="2400" b="0" strike="noStrike" spc="-1">
              <a:solidFill>
                <a:srgbClr val="000000"/>
              </a:solidFill>
              <a:latin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1"/>
          <p:cNvSpPr>
            <a:spLocks noGrp="1"/>
          </p:cNvSpPr>
          <p:nvPr>
            <p:ph/>
          </p:nvPr>
        </p:nvSpPr>
        <p:spPr>
          <a:xfrm>
            <a:off x="325800" y="1403640"/>
            <a:ext cx="10515240" cy="4350960"/>
          </a:xfrm>
          <a:prstGeom prst="rect">
            <a:avLst/>
          </a:prstGeom>
          <a:noFill/>
          <a:ln w="0">
            <a:noFill/>
          </a:ln>
        </p:spPr>
        <p:txBody>
          <a:bodyPr anchor="t">
            <a:noAutofit/>
          </a:bodyPr>
          <a:lstStyle/>
          <a:p>
            <a:pPr>
              <a:lnSpc>
                <a:spcPct val="90000"/>
              </a:lnSpc>
              <a:spcBef>
                <a:spcPts val="255"/>
              </a:spcBef>
              <a:buNone/>
              <a:tabLst>
                <a:tab pos="0" algn="l"/>
              </a:tabLst>
            </a:pPr>
            <a:r>
              <a:rPr lang="pt-BR" sz="2400" b="1" strike="noStrike" spc="-7">
                <a:solidFill>
                  <a:srgbClr val="000000"/>
                </a:solidFill>
                <a:latin typeface="Calibri"/>
                <a:ea typeface="Calibri"/>
              </a:rPr>
              <a:t>Precisão</a:t>
            </a:r>
            <a:r>
              <a:rPr lang="pt-BR" sz="2400" b="1" strike="noStrike" spc="-35">
                <a:solidFill>
                  <a:srgbClr val="000000"/>
                </a:solidFill>
                <a:latin typeface="Calibri"/>
                <a:ea typeface="Calibri"/>
              </a:rPr>
              <a:t> </a:t>
            </a:r>
            <a:r>
              <a:rPr lang="pt-BR" sz="2400" b="1" strike="noStrike" spc="-1">
                <a:solidFill>
                  <a:srgbClr val="000000"/>
                </a:solidFill>
                <a:latin typeface="Calibri"/>
                <a:ea typeface="Calibri"/>
              </a:rPr>
              <a:t>da</a:t>
            </a:r>
            <a:r>
              <a:rPr lang="pt-BR" sz="2400" b="1" strike="noStrike" spc="-55">
                <a:solidFill>
                  <a:srgbClr val="000000"/>
                </a:solidFill>
                <a:latin typeface="Calibri"/>
                <a:ea typeface="Calibri"/>
              </a:rPr>
              <a:t> </a:t>
            </a:r>
            <a:r>
              <a:rPr lang="pt-BR" sz="2400" b="1" strike="noStrike" spc="-12">
                <a:solidFill>
                  <a:srgbClr val="000000"/>
                </a:solidFill>
                <a:latin typeface="Calibri"/>
                <a:ea typeface="Calibri"/>
              </a:rPr>
              <a:t>informação</a:t>
            </a:r>
            <a:endParaRPr lang="pt-BR" sz="2400" b="0" strike="noStrike" spc="-1">
              <a:solidFill>
                <a:srgbClr val="000000"/>
              </a:solidFill>
              <a:latin typeface="Calibri"/>
            </a:endParaRPr>
          </a:p>
          <a:p>
            <a:pPr>
              <a:lnSpc>
                <a:spcPct val="90000"/>
              </a:lnSpc>
              <a:spcBef>
                <a:spcPts val="26"/>
              </a:spcBef>
              <a:buNone/>
              <a:tabLst>
                <a:tab pos="0" algn="l"/>
              </a:tabLst>
            </a:pPr>
            <a:endParaRPr lang="pt-BR" sz="2400" b="0" strike="noStrike" spc="-1">
              <a:solidFill>
                <a:srgbClr val="000000"/>
              </a:solidFill>
              <a:latin typeface="Calibri"/>
            </a:endParaRPr>
          </a:p>
          <a:p>
            <a:pPr marL="373320" indent="276840" algn="just">
              <a:lnSpc>
                <a:spcPct val="147000"/>
              </a:lnSpc>
              <a:spcBef>
                <a:spcPts val="1001"/>
              </a:spcBef>
              <a:buClr>
                <a:srgbClr val="000000"/>
              </a:buClr>
              <a:buFont typeface="Arial"/>
              <a:buChar char="•"/>
              <a:tabLst>
                <a:tab pos="0" algn="l"/>
              </a:tabLst>
            </a:pPr>
            <a:r>
              <a:rPr lang="pt-BR" sz="2400" b="0" strike="noStrike" spc="-1">
                <a:solidFill>
                  <a:srgbClr val="000000"/>
                </a:solidFill>
                <a:latin typeface="Calibri"/>
                <a:ea typeface="Calibri"/>
              </a:rPr>
              <a:t>A</a:t>
            </a:r>
            <a:r>
              <a:rPr lang="pt-BR" sz="2400" b="0" strike="noStrike" spc="58">
                <a:solidFill>
                  <a:srgbClr val="000000"/>
                </a:solidFill>
                <a:latin typeface="Calibri"/>
                <a:ea typeface="Calibri"/>
              </a:rPr>
              <a:t> </a:t>
            </a:r>
            <a:r>
              <a:rPr lang="pt-BR" sz="2400" b="0" strike="noStrike" spc="-12">
                <a:solidFill>
                  <a:srgbClr val="000000"/>
                </a:solidFill>
                <a:latin typeface="Calibri"/>
                <a:ea typeface="Calibri"/>
              </a:rPr>
              <a:t>informação</a:t>
            </a:r>
            <a:r>
              <a:rPr lang="pt-BR" sz="2400" b="0" strike="noStrike" spc="43">
                <a:solidFill>
                  <a:srgbClr val="000000"/>
                </a:solidFill>
                <a:latin typeface="Calibri"/>
                <a:ea typeface="Calibri"/>
              </a:rPr>
              <a:t> </a:t>
            </a:r>
            <a:r>
              <a:rPr lang="pt-BR" sz="2400" b="0" strike="noStrike" spc="-12">
                <a:solidFill>
                  <a:srgbClr val="000000"/>
                </a:solidFill>
                <a:latin typeface="Calibri"/>
                <a:ea typeface="Calibri"/>
              </a:rPr>
              <a:t>deve</a:t>
            </a:r>
            <a:r>
              <a:rPr lang="pt-BR" sz="2400" b="0" strike="noStrike" spc="63">
                <a:solidFill>
                  <a:srgbClr val="000000"/>
                </a:solidFill>
                <a:latin typeface="Calibri"/>
                <a:ea typeface="Calibri"/>
              </a:rPr>
              <a:t> </a:t>
            </a:r>
            <a:r>
              <a:rPr lang="pt-BR" sz="2400" b="0" strike="noStrike" spc="-7">
                <a:solidFill>
                  <a:srgbClr val="000000"/>
                </a:solidFill>
                <a:latin typeface="Calibri"/>
                <a:ea typeface="Calibri"/>
              </a:rPr>
              <a:t>ser</a:t>
            </a:r>
            <a:r>
              <a:rPr lang="pt-BR" sz="2400" b="0" strike="noStrike" spc="38">
                <a:solidFill>
                  <a:srgbClr val="000000"/>
                </a:solidFill>
                <a:latin typeface="Calibri"/>
                <a:ea typeface="Calibri"/>
              </a:rPr>
              <a:t> </a:t>
            </a:r>
            <a:r>
              <a:rPr lang="pt-BR" sz="2400" b="0" strike="noStrike" spc="-12">
                <a:solidFill>
                  <a:srgbClr val="000000"/>
                </a:solidFill>
                <a:latin typeface="Calibri"/>
                <a:ea typeface="Calibri"/>
              </a:rPr>
              <a:t>precisa</a:t>
            </a:r>
            <a:r>
              <a:rPr lang="pt-BR" sz="2400" b="0" strike="noStrike" spc="52">
                <a:solidFill>
                  <a:srgbClr val="000000"/>
                </a:solidFill>
                <a:latin typeface="Calibri"/>
                <a:ea typeface="Calibri"/>
              </a:rPr>
              <a:t> </a:t>
            </a:r>
            <a:r>
              <a:rPr lang="pt-BR" sz="2400" b="0" strike="noStrike" spc="-12">
                <a:solidFill>
                  <a:srgbClr val="000000"/>
                </a:solidFill>
                <a:latin typeface="Calibri"/>
                <a:ea typeface="Calibri"/>
              </a:rPr>
              <a:t>para</a:t>
            </a:r>
            <a:r>
              <a:rPr lang="pt-BR" sz="2400" b="0" strike="noStrike" spc="38">
                <a:solidFill>
                  <a:srgbClr val="000000"/>
                </a:solidFill>
                <a:latin typeface="Calibri"/>
                <a:ea typeface="Calibri"/>
              </a:rPr>
              <a:t> </a:t>
            </a:r>
            <a:r>
              <a:rPr lang="pt-BR" sz="2400" b="0" strike="noStrike" spc="-7">
                <a:solidFill>
                  <a:srgbClr val="000000"/>
                </a:solidFill>
                <a:latin typeface="Calibri"/>
                <a:ea typeface="Calibri"/>
              </a:rPr>
              <a:t>permitir</a:t>
            </a:r>
            <a:r>
              <a:rPr lang="pt-BR" sz="2400" b="0" strike="noStrike" spc="29">
                <a:solidFill>
                  <a:srgbClr val="000000"/>
                </a:solidFill>
                <a:latin typeface="Calibri"/>
                <a:ea typeface="Calibri"/>
              </a:rPr>
              <a:t> </a:t>
            </a:r>
            <a:r>
              <a:rPr lang="pt-BR" sz="2400" b="0" strike="noStrike" spc="-1">
                <a:solidFill>
                  <a:srgbClr val="000000"/>
                </a:solidFill>
                <a:latin typeface="Calibri"/>
                <a:ea typeface="Calibri"/>
              </a:rPr>
              <a:t>uma</a:t>
            </a:r>
            <a:r>
              <a:rPr lang="pt-BR" sz="2400" b="0" strike="noStrike" spc="43">
                <a:solidFill>
                  <a:srgbClr val="000000"/>
                </a:solidFill>
                <a:latin typeface="Calibri"/>
                <a:ea typeface="Calibri"/>
              </a:rPr>
              <a:t> </a:t>
            </a:r>
            <a:r>
              <a:rPr lang="pt-BR" sz="2400" b="0" strike="noStrike" spc="-7">
                <a:solidFill>
                  <a:srgbClr val="000000"/>
                </a:solidFill>
                <a:latin typeface="Calibri"/>
                <a:ea typeface="Calibri"/>
              </a:rPr>
              <a:t>tomada</a:t>
            </a:r>
            <a:r>
              <a:rPr lang="pt-BR" sz="2400" b="0" strike="noStrike" spc="52">
                <a:solidFill>
                  <a:srgbClr val="000000"/>
                </a:solidFill>
                <a:latin typeface="Calibri"/>
                <a:ea typeface="Calibri"/>
              </a:rPr>
              <a:t> </a:t>
            </a:r>
            <a:r>
              <a:rPr lang="pt-BR" sz="2400" b="0" strike="noStrike" spc="-7">
                <a:solidFill>
                  <a:srgbClr val="000000"/>
                </a:solidFill>
                <a:latin typeface="Calibri"/>
                <a:ea typeface="Calibri"/>
              </a:rPr>
              <a:t>de</a:t>
            </a:r>
            <a:r>
              <a:rPr lang="pt-BR" sz="2400" b="0" strike="noStrike" spc="52">
                <a:solidFill>
                  <a:srgbClr val="000000"/>
                </a:solidFill>
                <a:latin typeface="Calibri"/>
                <a:ea typeface="Calibri"/>
              </a:rPr>
              <a:t> </a:t>
            </a:r>
            <a:r>
              <a:rPr lang="pt-BR" sz="2400" b="0" strike="noStrike" spc="-1">
                <a:solidFill>
                  <a:srgbClr val="000000"/>
                </a:solidFill>
                <a:latin typeface="Calibri"/>
                <a:ea typeface="Calibri"/>
              </a:rPr>
              <a:t>decisão</a:t>
            </a:r>
            <a:r>
              <a:rPr lang="pt-BR" sz="2400" b="0" strike="noStrike" spc="32">
                <a:solidFill>
                  <a:srgbClr val="000000"/>
                </a:solidFill>
                <a:latin typeface="Calibri"/>
                <a:ea typeface="Calibri"/>
              </a:rPr>
              <a:t> </a:t>
            </a:r>
            <a:r>
              <a:rPr lang="pt-BR" sz="2400" b="0" strike="noStrike" spc="-15">
                <a:solidFill>
                  <a:srgbClr val="000000"/>
                </a:solidFill>
                <a:latin typeface="Calibri"/>
                <a:ea typeface="Calibri"/>
              </a:rPr>
              <a:t>correta.</a:t>
            </a:r>
            <a:r>
              <a:rPr lang="pt-BR" sz="2400" b="0" strike="noStrike" spc="49">
                <a:solidFill>
                  <a:srgbClr val="000000"/>
                </a:solidFill>
                <a:latin typeface="Calibri"/>
                <a:ea typeface="Calibri"/>
              </a:rPr>
              <a:t> </a:t>
            </a:r>
            <a:r>
              <a:rPr lang="pt-BR" sz="2400" b="0" strike="noStrike" spc="-1">
                <a:solidFill>
                  <a:srgbClr val="000000"/>
                </a:solidFill>
                <a:latin typeface="Calibri"/>
                <a:ea typeface="Calibri"/>
              </a:rPr>
              <a:t> </a:t>
            </a:r>
            <a:endParaRPr lang="pt-BR" sz="2400" b="0" strike="noStrike" spc="-1">
              <a:solidFill>
                <a:srgbClr val="000000"/>
              </a:solidFill>
              <a:latin typeface="Calibri"/>
            </a:endParaRPr>
          </a:p>
          <a:p>
            <a:pPr algn="just">
              <a:lnSpc>
                <a:spcPct val="147000"/>
              </a:lnSpc>
              <a:spcBef>
                <a:spcPts val="1001"/>
              </a:spcBef>
              <a:buNone/>
              <a:tabLst>
                <a:tab pos="0" algn="l"/>
              </a:tabLst>
            </a:pPr>
            <a:endParaRPr lang="pt-BR" sz="2400" b="0" strike="noStrike" spc="-1">
              <a:solidFill>
                <a:srgbClr val="000000"/>
              </a:solidFill>
              <a:latin typeface="Calibri"/>
            </a:endParaRPr>
          </a:p>
          <a:p>
            <a:pPr>
              <a:lnSpc>
                <a:spcPct val="90000"/>
              </a:lnSpc>
              <a:spcBef>
                <a:spcPts val="1001"/>
              </a:spcBef>
              <a:buNone/>
              <a:tabLst>
                <a:tab pos="0" algn="l"/>
              </a:tabLst>
            </a:pPr>
            <a:r>
              <a:rPr lang="pt-BR" sz="2400" b="1" strike="noStrike" spc="-7">
                <a:solidFill>
                  <a:srgbClr val="000000"/>
                </a:solidFill>
                <a:latin typeface="Calibri"/>
                <a:ea typeface="Calibri"/>
              </a:rPr>
              <a:t>Rapidez</a:t>
            </a:r>
            <a:r>
              <a:rPr lang="pt-BR" sz="2400" b="1" strike="noStrike" spc="-26">
                <a:solidFill>
                  <a:srgbClr val="000000"/>
                </a:solidFill>
                <a:latin typeface="Calibri"/>
                <a:ea typeface="Calibri"/>
              </a:rPr>
              <a:t> </a:t>
            </a:r>
            <a:r>
              <a:rPr lang="pt-BR" sz="2400" b="1" strike="noStrike" spc="-1">
                <a:solidFill>
                  <a:srgbClr val="000000"/>
                </a:solidFill>
                <a:latin typeface="Calibri"/>
                <a:ea typeface="Calibri"/>
              </a:rPr>
              <a:t>na</a:t>
            </a:r>
            <a:r>
              <a:rPr lang="pt-BR" sz="2400" b="1" strike="noStrike" spc="-41">
                <a:solidFill>
                  <a:srgbClr val="000000"/>
                </a:solidFill>
                <a:latin typeface="Calibri"/>
                <a:ea typeface="Calibri"/>
              </a:rPr>
              <a:t> </a:t>
            </a:r>
            <a:r>
              <a:rPr lang="pt-BR" sz="2400" b="1" strike="noStrike" spc="-12">
                <a:solidFill>
                  <a:srgbClr val="000000"/>
                </a:solidFill>
                <a:latin typeface="Calibri"/>
                <a:ea typeface="Calibri"/>
              </a:rPr>
              <a:t>produção</a:t>
            </a:r>
            <a:r>
              <a:rPr lang="pt-BR" sz="2400" b="1" strike="noStrike" spc="-32">
                <a:solidFill>
                  <a:srgbClr val="000000"/>
                </a:solidFill>
                <a:latin typeface="Calibri"/>
                <a:ea typeface="Calibri"/>
              </a:rPr>
              <a:t> </a:t>
            </a:r>
            <a:r>
              <a:rPr lang="pt-BR" sz="2400" b="1" strike="noStrike" spc="-7">
                <a:solidFill>
                  <a:srgbClr val="000000"/>
                </a:solidFill>
                <a:latin typeface="Calibri"/>
                <a:ea typeface="Calibri"/>
              </a:rPr>
              <a:t>da</a:t>
            </a:r>
            <a:r>
              <a:rPr lang="pt-BR" sz="2400" b="1" strike="noStrike" spc="-32">
                <a:solidFill>
                  <a:srgbClr val="000000"/>
                </a:solidFill>
                <a:latin typeface="Calibri"/>
                <a:ea typeface="Calibri"/>
              </a:rPr>
              <a:t> </a:t>
            </a:r>
            <a:r>
              <a:rPr lang="pt-BR" sz="2400" b="1" strike="noStrike" spc="-12">
                <a:solidFill>
                  <a:srgbClr val="000000"/>
                </a:solidFill>
                <a:latin typeface="Calibri"/>
                <a:ea typeface="Calibri"/>
              </a:rPr>
              <a:t>informação</a:t>
            </a:r>
            <a:endParaRPr lang="pt-BR" sz="2400" b="0" strike="noStrike" spc="-1">
              <a:solidFill>
                <a:srgbClr val="000000"/>
              </a:solidFill>
              <a:latin typeface="Calibri"/>
            </a:endParaRPr>
          </a:p>
          <a:p>
            <a:pPr marL="373320" indent="276840" algn="just">
              <a:lnSpc>
                <a:spcPct val="141000"/>
              </a:lnSpc>
              <a:spcBef>
                <a:spcPts val="1001"/>
              </a:spcBef>
              <a:buClr>
                <a:srgbClr val="000000"/>
              </a:buClr>
              <a:buFont typeface="Arial"/>
              <a:buChar char="•"/>
              <a:tabLst>
                <a:tab pos="0" algn="l"/>
              </a:tabLst>
            </a:pPr>
            <a:r>
              <a:rPr lang="pt-BR" sz="2400" b="0" strike="noStrike" spc="-7">
                <a:solidFill>
                  <a:srgbClr val="000000"/>
                </a:solidFill>
                <a:latin typeface="Calibri"/>
                <a:ea typeface="Calibri"/>
              </a:rPr>
              <a:t>Quanto</a:t>
            </a:r>
            <a:r>
              <a:rPr lang="pt-BR" sz="2400" b="0" strike="noStrike" spc="174">
                <a:solidFill>
                  <a:srgbClr val="000000"/>
                </a:solidFill>
                <a:latin typeface="Calibri"/>
                <a:ea typeface="Calibri"/>
              </a:rPr>
              <a:t> </a:t>
            </a:r>
            <a:r>
              <a:rPr lang="pt-BR" sz="2400" b="0" strike="noStrike" spc="-7">
                <a:solidFill>
                  <a:srgbClr val="000000"/>
                </a:solidFill>
                <a:latin typeface="Calibri"/>
                <a:ea typeface="Calibri"/>
              </a:rPr>
              <a:t>mais</a:t>
            </a:r>
            <a:r>
              <a:rPr lang="pt-BR" sz="2400" b="0" strike="noStrike" spc="182">
                <a:solidFill>
                  <a:srgbClr val="000000"/>
                </a:solidFill>
                <a:latin typeface="Calibri"/>
                <a:ea typeface="Calibri"/>
              </a:rPr>
              <a:t> </a:t>
            </a:r>
            <a:r>
              <a:rPr lang="pt-BR" sz="2400" b="0" strike="noStrike" spc="-12">
                <a:solidFill>
                  <a:srgbClr val="000000"/>
                </a:solidFill>
                <a:latin typeface="Calibri"/>
                <a:ea typeface="Calibri"/>
              </a:rPr>
              <a:t>rápido</a:t>
            </a:r>
            <a:r>
              <a:rPr lang="pt-BR" sz="2400" b="0" strike="noStrike" spc="188">
                <a:solidFill>
                  <a:srgbClr val="000000"/>
                </a:solidFill>
                <a:latin typeface="Calibri"/>
                <a:ea typeface="Calibri"/>
              </a:rPr>
              <a:t> </a:t>
            </a:r>
            <a:r>
              <a:rPr lang="pt-BR" sz="2400" b="0" strike="noStrike" spc="-1">
                <a:solidFill>
                  <a:srgbClr val="000000"/>
                </a:solidFill>
                <a:latin typeface="Calibri"/>
                <a:ea typeface="Calibri"/>
              </a:rPr>
              <a:t>o</a:t>
            </a:r>
            <a:r>
              <a:rPr lang="pt-BR" sz="2400" b="0" strike="noStrike" spc="182">
                <a:solidFill>
                  <a:srgbClr val="000000"/>
                </a:solidFill>
                <a:latin typeface="Calibri"/>
                <a:ea typeface="Calibri"/>
              </a:rPr>
              <a:t> </a:t>
            </a:r>
            <a:r>
              <a:rPr lang="pt-BR" sz="2400" b="0" strike="noStrike" spc="-15">
                <a:solidFill>
                  <a:srgbClr val="000000"/>
                </a:solidFill>
                <a:latin typeface="Calibri"/>
                <a:ea typeface="Calibri"/>
              </a:rPr>
              <a:t>gerente</a:t>
            </a:r>
            <a:r>
              <a:rPr lang="pt-BR" sz="2400" b="0" strike="noStrike" spc="182">
                <a:solidFill>
                  <a:srgbClr val="000000"/>
                </a:solidFill>
                <a:latin typeface="Calibri"/>
                <a:ea typeface="Calibri"/>
              </a:rPr>
              <a:t> </a:t>
            </a:r>
            <a:r>
              <a:rPr lang="pt-BR" sz="2400" b="0" strike="noStrike" spc="-7">
                <a:solidFill>
                  <a:srgbClr val="000000"/>
                </a:solidFill>
                <a:latin typeface="Calibri"/>
                <a:ea typeface="Calibri"/>
              </a:rPr>
              <a:t>fica</a:t>
            </a:r>
            <a:r>
              <a:rPr lang="pt-BR" sz="2400" b="0" strike="noStrike" spc="194">
                <a:solidFill>
                  <a:srgbClr val="000000"/>
                </a:solidFill>
                <a:latin typeface="Calibri"/>
                <a:ea typeface="Calibri"/>
              </a:rPr>
              <a:t> </a:t>
            </a:r>
            <a:r>
              <a:rPr lang="pt-BR" sz="2400" b="0" strike="noStrike" spc="-12">
                <a:solidFill>
                  <a:srgbClr val="000000"/>
                </a:solidFill>
                <a:latin typeface="Calibri"/>
                <a:ea typeface="Calibri"/>
              </a:rPr>
              <a:t>sabendo</a:t>
            </a:r>
            <a:r>
              <a:rPr lang="pt-BR" sz="2400" b="0" strike="noStrike" spc="188">
                <a:solidFill>
                  <a:srgbClr val="000000"/>
                </a:solidFill>
                <a:latin typeface="Calibri"/>
                <a:ea typeface="Calibri"/>
              </a:rPr>
              <a:t> </a:t>
            </a:r>
            <a:r>
              <a:rPr lang="pt-BR" sz="2400" b="0" strike="noStrike" spc="-7">
                <a:solidFill>
                  <a:srgbClr val="000000"/>
                </a:solidFill>
                <a:latin typeface="Calibri"/>
                <a:ea typeface="Calibri"/>
              </a:rPr>
              <a:t>dos</a:t>
            </a:r>
            <a:r>
              <a:rPr lang="pt-BR" sz="2400" b="0" strike="noStrike" spc="162">
                <a:solidFill>
                  <a:srgbClr val="000000"/>
                </a:solidFill>
                <a:latin typeface="Calibri"/>
                <a:ea typeface="Calibri"/>
              </a:rPr>
              <a:t> </a:t>
            </a:r>
            <a:r>
              <a:rPr lang="pt-BR" sz="2400" b="0" strike="noStrike" spc="-7">
                <a:solidFill>
                  <a:srgbClr val="000000"/>
                </a:solidFill>
                <a:latin typeface="Calibri"/>
                <a:ea typeface="Calibri"/>
              </a:rPr>
              <a:t>problemas</a:t>
            </a:r>
            <a:r>
              <a:rPr lang="pt-BR" sz="2400" b="0" strike="noStrike" spc="180">
                <a:solidFill>
                  <a:srgbClr val="000000"/>
                </a:solidFill>
                <a:latin typeface="Calibri"/>
                <a:ea typeface="Calibri"/>
              </a:rPr>
              <a:t> </a:t>
            </a:r>
            <a:r>
              <a:rPr lang="pt-BR" sz="2400" b="0" strike="noStrike" spc="-7">
                <a:solidFill>
                  <a:srgbClr val="000000"/>
                </a:solidFill>
                <a:latin typeface="Calibri"/>
                <a:ea typeface="Calibri"/>
              </a:rPr>
              <a:t>ou</a:t>
            </a:r>
            <a:r>
              <a:rPr lang="pt-BR" sz="2400" b="0" strike="noStrike" spc="188">
                <a:solidFill>
                  <a:srgbClr val="000000"/>
                </a:solidFill>
                <a:latin typeface="Calibri"/>
                <a:ea typeface="Calibri"/>
              </a:rPr>
              <a:t> </a:t>
            </a:r>
            <a:r>
              <a:rPr lang="pt-BR" sz="2400" b="0" strike="noStrike" spc="-12">
                <a:solidFill>
                  <a:srgbClr val="000000"/>
                </a:solidFill>
                <a:latin typeface="Calibri"/>
                <a:ea typeface="Calibri"/>
              </a:rPr>
              <a:t>oportunidades,</a:t>
            </a:r>
            <a:r>
              <a:rPr lang="pt-BR" sz="2400" b="0" strike="noStrike" spc="194">
                <a:solidFill>
                  <a:srgbClr val="000000"/>
                </a:solidFill>
                <a:latin typeface="Calibri"/>
                <a:ea typeface="Calibri"/>
              </a:rPr>
              <a:t> </a:t>
            </a:r>
            <a:r>
              <a:rPr lang="pt-BR" sz="2400" b="0" strike="noStrike" spc="-12">
                <a:solidFill>
                  <a:srgbClr val="000000"/>
                </a:solidFill>
                <a:latin typeface="Calibri"/>
                <a:ea typeface="Calibri"/>
              </a:rPr>
              <a:t>mais</a:t>
            </a:r>
            <a:r>
              <a:rPr lang="pt-BR" sz="2400" b="0" strike="noStrike" spc="233">
                <a:solidFill>
                  <a:srgbClr val="000000"/>
                </a:solidFill>
                <a:latin typeface="Calibri"/>
                <a:ea typeface="Calibri"/>
              </a:rPr>
              <a:t> </a:t>
            </a:r>
            <a:r>
              <a:rPr lang="pt-BR" sz="2400" b="0" strike="noStrike" spc="-7">
                <a:solidFill>
                  <a:srgbClr val="000000"/>
                </a:solidFill>
                <a:latin typeface="Calibri"/>
                <a:ea typeface="Calibri"/>
              </a:rPr>
              <a:t>rápido</a:t>
            </a:r>
            <a:r>
              <a:rPr lang="pt-BR" sz="2400" b="0" strike="noStrike" spc="-15">
                <a:solidFill>
                  <a:srgbClr val="000000"/>
                </a:solidFill>
                <a:latin typeface="Calibri"/>
                <a:ea typeface="Calibri"/>
              </a:rPr>
              <a:t> </a:t>
            </a:r>
            <a:r>
              <a:rPr lang="pt-BR" sz="2400" b="0" strike="noStrike" spc="-7">
                <a:solidFill>
                  <a:srgbClr val="000000"/>
                </a:solidFill>
                <a:latin typeface="Calibri"/>
                <a:ea typeface="Calibri"/>
              </a:rPr>
              <a:t>ele</a:t>
            </a:r>
            <a:r>
              <a:rPr lang="pt-BR" sz="2400" b="0" strike="noStrike" spc="-15">
                <a:solidFill>
                  <a:srgbClr val="000000"/>
                </a:solidFill>
                <a:latin typeface="Calibri"/>
                <a:ea typeface="Calibri"/>
              </a:rPr>
              <a:t> </a:t>
            </a:r>
            <a:r>
              <a:rPr lang="pt-BR" sz="2400" b="0" strike="noStrike" spc="-7">
                <a:solidFill>
                  <a:srgbClr val="000000"/>
                </a:solidFill>
                <a:latin typeface="Calibri"/>
                <a:ea typeface="Calibri"/>
              </a:rPr>
              <a:t>pode</a:t>
            </a:r>
            <a:r>
              <a:rPr lang="pt-BR" sz="2400" b="0" strike="noStrike" spc="-26">
                <a:solidFill>
                  <a:srgbClr val="000000"/>
                </a:solidFill>
                <a:latin typeface="Calibri"/>
                <a:ea typeface="Calibri"/>
              </a:rPr>
              <a:t> </a:t>
            </a:r>
            <a:r>
              <a:rPr lang="pt-BR" sz="2400" b="0" strike="noStrike" spc="-7">
                <a:solidFill>
                  <a:srgbClr val="000000"/>
                </a:solidFill>
                <a:latin typeface="Calibri"/>
                <a:ea typeface="Calibri"/>
              </a:rPr>
              <a:t>resolver</a:t>
            </a:r>
            <a:r>
              <a:rPr lang="pt-BR" sz="2400" b="0" strike="noStrike" spc="-41">
                <a:solidFill>
                  <a:srgbClr val="000000"/>
                </a:solidFill>
                <a:latin typeface="Calibri"/>
                <a:ea typeface="Calibri"/>
              </a:rPr>
              <a:t> </a:t>
            </a:r>
            <a:r>
              <a:rPr lang="pt-BR" sz="2400" b="0" strike="noStrike" spc="-1">
                <a:solidFill>
                  <a:srgbClr val="000000"/>
                </a:solidFill>
                <a:latin typeface="Calibri"/>
                <a:ea typeface="Calibri"/>
              </a:rPr>
              <a:t>o</a:t>
            </a:r>
            <a:r>
              <a:rPr lang="pt-BR" sz="2400" b="0" strike="noStrike" spc="-15">
                <a:solidFill>
                  <a:srgbClr val="000000"/>
                </a:solidFill>
                <a:latin typeface="Calibri"/>
                <a:ea typeface="Calibri"/>
              </a:rPr>
              <a:t> </a:t>
            </a:r>
            <a:r>
              <a:rPr lang="pt-BR" sz="2400" b="0" strike="noStrike" spc="-7">
                <a:solidFill>
                  <a:srgbClr val="000000"/>
                </a:solidFill>
                <a:latin typeface="Calibri"/>
                <a:ea typeface="Calibri"/>
              </a:rPr>
              <a:t>problema</a:t>
            </a:r>
            <a:r>
              <a:rPr lang="pt-BR" sz="2400" b="0" strike="noStrike" spc="-26">
                <a:solidFill>
                  <a:srgbClr val="000000"/>
                </a:solidFill>
                <a:latin typeface="Calibri"/>
                <a:ea typeface="Calibri"/>
              </a:rPr>
              <a:t> </a:t>
            </a:r>
            <a:r>
              <a:rPr lang="pt-BR" sz="2400" b="0" strike="noStrike" spc="-1">
                <a:solidFill>
                  <a:srgbClr val="000000"/>
                </a:solidFill>
                <a:latin typeface="Calibri"/>
                <a:ea typeface="Calibri"/>
              </a:rPr>
              <a:t>e</a:t>
            </a:r>
            <a:r>
              <a:rPr lang="pt-BR" sz="2400" b="0" strike="noStrike" spc="-32">
                <a:solidFill>
                  <a:srgbClr val="000000"/>
                </a:solidFill>
                <a:latin typeface="Calibri"/>
                <a:ea typeface="Calibri"/>
              </a:rPr>
              <a:t> </a:t>
            </a:r>
            <a:r>
              <a:rPr lang="pt-BR" sz="2400" b="0" strike="noStrike" spc="-1">
                <a:solidFill>
                  <a:srgbClr val="000000"/>
                </a:solidFill>
                <a:latin typeface="Calibri"/>
                <a:ea typeface="Calibri"/>
              </a:rPr>
              <a:t>não</a:t>
            </a:r>
            <a:r>
              <a:rPr lang="pt-BR" sz="2400" b="0" strike="noStrike" spc="-26">
                <a:solidFill>
                  <a:srgbClr val="000000"/>
                </a:solidFill>
                <a:latin typeface="Calibri"/>
                <a:ea typeface="Calibri"/>
              </a:rPr>
              <a:t> </a:t>
            </a:r>
            <a:r>
              <a:rPr lang="pt-BR" sz="2400" b="0" strike="noStrike" spc="-12">
                <a:solidFill>
                  <a:srgbClr val="000000"/>
                </a:solidFill>
                <a:latin typeface="Calibri"/>
                <a:ea typeface="Calibri"/>
              </a:rPr>
              <a:t>desperdiça</a:t>
            </a:r>
            <a:r>
              <a:rPr lang="pt-BR" sz="2400" b="0" strike="noStrike" spc="-15">
                <a:solidFill>
                  <a:srgbClr val="000000"/>
                </a:solidFill>
                <a:latin typeface="Calibri"/>
                <a:ea typeface="Calibri"/>
              </a:rPr>
              <a:t> </a:t>
            </a:r>
            <a:r>
              <a:rPr lang="pt-BR" sz="2400" b="0" strike="noStrike" spc="-1">
                <a:solidFill>
                  <a:srgbClr val="000000"/>
                </a:solidFill>
                <a:latin typeface="Calibri"/>
                <a:ea typeface="Calibri"/>
              </a:rPr>
              <a:t>as</a:t>
            </a:r>
            <a:r>
              <a:rPr lang="pt-BR" sz="2400" b="0" strike="noStrike" spc="-21">
                <a:solidFill>
                  <a:srgbClr val="000000"/>
                </a:solidFill>
                <a:latin typeface="Calibri"/>
                <a:ea typeface="Calibri"/>
              </a:rPr>
              <a:t> </a:t>
            </a:r>
            <a:r>
              <a:rPr lang="pt-BR" sz="2400" b="0" strike="noStrike" spc="-12">
                <a:solidFill>
                  <a:srgbClr val="000000"/>
                </a:solidFill>
                <a:latin typeface="Calibri"/>
                <a:ea typeface="Calibri"/>
              </a:rPr>
              <a:t>oportunidades.</a:t>
            </a:r>
            <a:endParaRPr lang="pt-BR" sz="2400" b="0" strike="noStrike" spc="-1">
              <a:solidFill>
                <a:srgbClr val="000000"/>
              </a:solidFill>
              <a:latin typeface="Calibri"/>
            </a:endParaRPr>
          </a:p>
          <a:p>
            <a:pPr>
              <a:lnSpc>
                <a:spcPct val="90000"/>
              </a:lnSpc>
              <a:spcBef>
                <a:spcPts val="1001"/>
              </a:spcBef>
              <a:buNone/>
              <a:tabLst>
                <a:tab pos="0" algn="l"/>
              </a:tabLst>
            </a:pPr>
            <a:r>
              <a:rPr lang="pt-BR" sz="2400" b="0" strike="noStrike" spc="-1">
                <a:solidFill>
                  <a:srgbClr val="000000"/>
                </a:solidFill>
                <a:latin typeface="Calibri"/>
                <a:ea typeface="Calibri"/>
              </a:rPr>
              <a:t> </a:t>
            </a:r>
            <a:endParaRPr lang="pt-BR" sz="2400" b="0" strike="noStrike" spc="-1">
              <a:solidFill>
                <a:srgbClr val="000000"/>
              </a:solidFill>
              <a:latin typeface="Calibri"/>
            </a:endParaRPr>
          </a:p>
          <a:p>
            <a:pPr>
              <a:lnSpc>
                <a:spcPct val="90000"/>
              </a:lnSpc>
              <a:spcBef>
                <a:spcPts val="1001"/>
              </a:spcBef>
              <a:buNone/>
              <a:tabLst>
                <a:tab pos="0" algn="l"/>
              </a:tabLst>
            </a:pPr>
            <a:endParaRPr lang="pt-BR" sz="2400" b="0" strike="noStrike" spc="-1">
              <a:solidFill>
                <a:srgbClr val="000000"/>
              </a:solidFill>
              <a:latin typeface="Calibri"/>
            </a:endParaRPr>
          </a:p>
        </p:txBody>
      </p:sp>
      <p:sp>
        <p:nvSpPr>
          <p:cNvPr id="318" name="CaixaDeTexto 4"/>
          <p:cNvSpPr/>
          <p:nvPr/>
        </p:nvSpPr>
        <p:spPr>
          <a:xfrm>
            <a:off x="325800" y="157680"/>
            <a:ext cx="719064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2400" b="1" strike="noStrike" spc="-1">
                <a:solidFill>
                  <a:srgbClr val="000000"/>
                </a:solidFill>
                <a:latin typeface="Calibri"/>
                <a:ea typeface="Calibri"/>
              </a:rPr>
              <a:t>A</a:t>
            </a:r>
            <a:r>
              <a:rPr lang="en-US" sz="2400" b="1" strike="noStrike" spc="-111">
                <a:solidFill>
                  <a:srgbClr val="000000"/>
                </a:solidFill>
                <a:latin typeface="Calibri"/>
                <a:ea typeface="Calibri"/>
              </a:rPr>
              <a:t> </a:t>
            </a:r>
            <a:r>
              <a:rPr lang="en-US" sz="2400" b="1" strike="noStrike" spc="58">
                <a:solidFill>
                  <a:srgbClr val="000000"/>
                </a:solidFill>
                <a:latin typeface="Calibri"/>
                <a:ea typeface="Calibri"/>
              </a:rPr>
              <a:t>EFICÁCIA</a:t>
            </a:r>
            <a:r>
              <a:rPr lang="en-US" sz="2400" b="1" strike="noStrike" spc="-55">
                <a:solidFill>
                  <a:srgbClr val="000000"/>
                </a:solidFill>
                <a:latin typeface="Calibri"/>
                <a:ea typeface="Calibri"/>
              </a:rPr>
              <a:t> </a:t>
            </a:r>
            <a:r>
              <a:rPr lang="en-US" sz="2400" b="1" strike="noStrike" spc="38">
                <a:solidFill>
                  <a:srgbClr val="000000"/>
                </a:solidFill>
                <a:latin typeface="Calibri"/>
                <a:ea typeface="Calibri"/>
              </a:rPr>
              <a:t>DOS</a:t>
            </a:r>
            <a:r>
              <a:rPr lang="en-US" sz="2400" b="1" strike="noStrike" spc="-60">
                <a:solidFill>
                  <a:srgbClr val="000000"/>
                </a:solidFill>
                <a:latin typeface="Calibri"/>
                <a:ea typeface="Calibri"/>
              </a:rPr>
              <a:t> </a:t>
            </a:r>
            <a:r>
              <a:rPr lang="en-US" sz="2400" b="1" strike="noStrike" spc="52">
                <a:solidFill>
                  <a:srgbClr val="000000"/>
                </a:solidFill>
                <a:latin typeface="Calibri"/>
                <a:ea typeface="Calibri"/>
              </a:rPr>
              <a:t>SISTEMAS</a:t>
            </a:r>
            <a:r>
              <a:rPr lang="en-US" sz="2400" b="1" strike="noStrike" spc="-55">
                <a:solidFill>
                  <a:srgbClr val="000000"/>
                </a:solidFill>
                <a:latin typeface="Calibri"/>
                <a:ea typeface="Calibri"/>
              </a:rPr>
              <a:t> </a:t>
            </a:r>
            <a:r>
              <a:rPr lang="en-US" sz="2400" b="1" strike="noStrike" spc="18">
                <a:solidFill>
                  <a:srgbClr val="000000"/>
                </a:solidFill>
                <a:latin typeface="Calibri"/>
                <a:ea typeface="Calibri"/>
              </a:rPr>
              <a:t>DE</a:t>
            </a:r>
            <a:r>
              <a:rPr lang="en-US" sz="2400" b="1" strike="noStrike" spc="-75">
                <a:solidFill>
                  <a:srgbClr val="000000"/>
                </a:solidFill>
                <a:latin typeface="Calibri"/>
                <a:ea typeface="Calibri"/>
              </a:rPr>
              <a:t> </a:t>
            </a:r>
            <a:r>
              <a:rPr lang="en-US" sz="2400" b="1" strike="noStrike" spc="49">
                <a:solidFill>
                  <a:srgbClr val="000000"/>
                </a:solidFill>
                <a:latin typeface="Calibri"/>
                <a:ea typeface="Calibri"/>
              </a:rPr>
              <a:t>CONTROLE</a:t>
            </a:r>
            <a:endParaRPr lang="pt-BR" sz="2400" b="0" strike="noStrike" spc="-1">
              <a:latin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838080" y="365040"/>
            <a:ext cx="4764960" cy="724680"/>
          </a:xfrm>
          <a:prstGeom prst="rect">
            <a:avLst/>
          </a:prstGeom>
          <a:noFill/>
          <a:ln w="0">
            <a:noFill/>
          </a:ln>
        </p:spPr>
        <p:txBody>
          <a:bodyPr anchor="ctr">
            <a:normAutofit/>
          </a:bodyPr>
          <a:lstStyle/>
          <a:p>
            <a:pPr algn="ctr">
              <a:lnSpc>
                <a:spcPct val="90000"/>
              </a:lnSpc>
              <a:buNone/>
            </a:pPr>
            <a:r>
              <a:rPr lang="pt-BR" sz="2400" b="1" strike="noStrike" spc="-1">
                <a:solidFill>
                  <a:srgbClr val="000000"/>
                </a:solidFill>
                <a:latin typeface="Calibri"/>
                <a:ea typeface="Calibri"/>
              </a:rPr>
              <a:t>A</a:t>
            </a:r>
            <a:r>
              <a:rPr lang="pt-BR" sz="2400" b="1" strike="noStrike" spc="-111">
                <a:solidFill>
                  <a:srgbClr val="000000"/>
                </a:solidFill>
                <a:latin typeface="Calibri"/>
                <a:ea typeface="Calibri"/>
              </a:rPr>
              <a:t> </a:t>
            </a:r>
            <a:r>
              <a:rPr lang="pt-BR" sz="2400" b="1" strike="noStrike" spc="58">
                <a:solidFill>
                  <a:srgbClr val="000000"/>
                </a:solidFill>
                <a:latin typeface="Calibri"/>
                <a:ea typeface="Calibri"/>
              </a:rPr>
              <a:t>eficácia</a:t>
            </a:r>
            <a:r>
              <a:rPr lang="pt-BR" sz="2400" b="1" strike="noStrike" spc="-55">
                <a:solidFill>
                  <a:srgbClr val="000000"/>
                </a:solidFill>
                <a:latin typeface="Calibri"/>
                <a:ea typeface="Calibri"/>
              </a:rPr>
              <a:t> </a:t>
            </a:r>
            <a:r>
              <a:rPr lang="pt-BR" sz="2400" b="1" strike="noStrike" spc="38">
                <a:solidFill>
                  <a:srgbClr val="000000"/>
                </a:solidFill>
                <a:latin typeface="Calibri"/>
                <a:ea typeface="Calibri"/>
              </a:rPr>
              <a:t>dos</a:t>
            </a:r>
            <a:r>
              <a:rPr lang="pt-BR" sz="2400" b="1" strike="noStrike" spc="-60">
                <a:solidFill>
                  <a:srgbClr val="000000"/>
                </a:solidFill>
                <a:latin typeface="Calibri"/>
                <a:ea typeface="Calibri"/>
              </a:rPr>
              <a:t> </a:t>
            </a:r>
            <a:r>
              <a:rPr lang="pt-BR" sz="2400" b="1" strike="noStrike" spc="52">
                <a:solidFill>
                  <a:srgbClr val="000000"/>
                </a:solidFill>
                <a:latin typeface="Calibri"/>
                <a:ea typeface="Calibri"/>
              </a:rPr>
              <a:t>sistemas</a:t>
            </a:r>
            <a:r>
              <a:rPr lang="pt-BR" sz="2400" b="1" strike="noStrike" spc="-55">
                <a:solidFill>
                  <a:srgbClr val="000000"/>
                </a:solidFill>
                <a:latin typeface="Calibri"/>
                <a:ea typeface="Calibri"/>
              </a:rPr>
              <a:t> </a:t>
            </a:r>
            <a:r>
              <a:rPr lang="pt-BR" sz="2400" b="1" strike="noStrike" spc="18">
                <a:solidFill>
                  <a:srgbClr val="000000"/>
                </a:solidFill>
                <a:latin typeface="Calibri"/>
                <a:ea typeface="Calibri"/>
              </a:rPr>
              <a:t>de</a:t>
            </a:r>
            <a:r>
              <a:rPr lang="pt-BR" sz="2400" b="1" strike="noStrike" spc="-75">
                <a:solidFill>
                  <a:srgbClr val="000000"/>
                </a:solidFill>
                <a:latin typeface="Calibri"/>
                <a:ea typeface="Calibri"/>
              </a:rPr>
              <a:t> </a:t>
            </a:r>
            <a:r>
              <a:rPr lang="pt-BR" sz="2400" b="1" strike="noStrike" spc="49">
                <a:solidFill>
                  <a:srgbClr val="000000"/>
                </a:solidFill>
                <a:latin typeface="Calibri"/>
                <a:ea typeface="Calibri"/>
              </a:rPr>
              <a:t>controle</a:t>
            </a:r>
            <a:endParaRPr lang="pt-BR" sz="2400" b="0" strike="noStrike" spc="-1">
              <a:solidFill>
                <a:srgbClr val="000000"/>
              </a:solidFill>
              <a:latin typeface="Calibri"/>
            </a:endParaRPr>
          </a:p>
        </p:txBody>
      </p:sp>
      <p:sp>
        <p:nvSpPr>
          <p:cNvPr id="320" name="PlaceHolder 2"/>
          <p:cNvSpPr>
            <a:spLocks noGrp="1"/>
          </p:cNvSpPr>
          <p:nvPr>
            <p:ph/>
          </p:nvPr>
        </p:nvSpPr>
        <p:spPr>
          <a:xfrm>
            <a:off x="164160" y="1324800"/>
            <a:ext cx="11833200" cy="4592520"/>
          </a:xfrm>
          <a:prstGeom prst="rect">
            <a:avLst/>
          </a:prstGeom>
          <a:noFill/>
          <a:ln w="0">
            <a:noFill/>
          </a:ln>
        </p:spPr>
        <p:txBody>
          <a:bodyPr anchor="t">
            <a:noAutofit/>
          </a:bodyPr>
          <a:lstStyle/>
          <a:p>
            <a:pPr>
              <a:lnSpc>
                <a:spcPct val="90000"/>
              </a:lnSpc>
              <a:spcBef>
                <a:spcPts val="1001"/>
              </a:spcBef>
              <a:buNone/>
              <a:tabLst>
                <a:tab pos="0" algn="l"/>
              </a:tabLst>
            </a:pPr>
            <a:r>
              <a:rPr lang="pt-BR" sz="2400" b="1" strike="noStrike" spc="-12">
                <a:solidFill>
                  <a:srgbClr val="000000"/>
                </a:solidFill>
                <a:latin typeface="Calibri"/>
                <a:ea typeface="Calibri"/>
              </a:rPr>
              <a:t>Objetividade</a:t>
            </a:r>
            <a:endParaRPr lang="pt-BR" sz="2400" b="0" strike="noStrike" spc="-1">
              <a:solidFill>
                <a:srgbClr val="000000"/>
              </a:solidFill>
              <a:latin typeface="Calibri"/>
            </a:endParaRPr>
          </a:p>
          <a:p>
            <a:pPr marL="373320" indent="276840" algn="just">
              <a:lnSpc>
                <a:spcPct val="141000"/>
              </a:lnSpc>
              <a:spcBef>
                <a:spcPts val="1001"/>
              </a:spcBef>
              <a:buClr>
                <a:srgbClr val="000000"/>
              </a:buClr>
              <a:buFont typeface="Arial"/>
              <a:buChar char="•"/>
              <a:tabLst>
                <a:tab pos="0" algn="l"/>
              </a:tabLst>
            </a:pPr>
            <a:r>
              <a:rPr lang="pt-BR" sz="2400" b="0" strike="noStrike" spc="-1">
                <a:solidFill>
                  <a:srgbClr val="000000"/>
                </a:solidFill>
                <a:latin typeface="Calibri"/>
                <a:ea typeface="Calibri"/>
              </a:rPr>
              <a:t>As</a:t>
            </a:r>
            <a:r>
              <a:rPr lang="pt-BR" sz="2400" b="0" strike="noStrike" spc="233">
                <a:solidFill>
                  <a:srgbClr val="000000"/>
                </a:solidFill>
                <a:latin typeface="Calibri"/>
                <a:ea typeface="Calibri"/>
              </a:rPr>
              <a:t> </a:t>
            </a:r>
            <a:r>
              <a:rPr lang="pt-BR" sz="2400" b="0" strike="noStrike" spc="-7">
                <a:solidFill>
                  <a:srgbClr val="000000"/>
                </a:solidFill>
                <a:latin typeface="Calibri"/>
                <a:ea typeface="Calibri"/>
              </a:rPr>
              <a:t>informações</a:t>
            </a:r>
            <a:r>
              <a:rPr lang="pt-BR" sz="2400" b="0" strike="noStrike" spc="242">
                <a:solidFill>
                  <a:srgbClr val="000000"/>
                </a:solidFill>
                <a:latin typeface="Calibri"/>
                <a:ea typeface="Calibri"/>
              </a:rPr>
              <a:t> </a:t>
            </a:r>
            <a:r>
              <a:rPr lang="pt-BR" sz="2400" b="0" strike="noStrike" spc="-7">
                <a:solidFill>
                  <a:srgbClr val="000000"/>
                </a:solidFill>
                <a:latin typeface="Calibri"/>
                <a:ea typeface="Calibri"/>
              </a:rPr>
              <a:t>devem</a:t>
            </a:r>
            <a:r>
              <a:rPr lang="pt-BR" sz="2400" b="0" strike="noStrike" spc="228">
                <a:solidFill>
                  <a:srgbClr val="000000"/>
                </a:solidFill>
                <a:latin typeface="Calibri"/>
                <a:ea typeface="Calibri"/>
              </a:rPr>
              <a:t> </a:t>
            </a:r>
            <a:r>
              <a:rPr lang="pt-BR" sz="2400" b="0" strike="noStrike" spc="-12">
                <a:solidFill>
                  <a:srgbClr val="000000"/>
                </a:solidFill>
                <a:latin typeface="Calibri"/>
                <a:ea typeface="Calibri"/>
              </a:rPr>
              <a:t>ser</a:t>
            </a:r>
            <a:r>
              <a:rPr lang="pt-BR" sz="2400" b="0" strike="noStrike" spc="253">
                <a:solidFill>
                  <a:srgbClr val="000000"/>
                </a:solidFill>
                <a:latin typeface="Calibri"/>
                <a:ea typeface="Calibri"/>
              </a:rPr>
              <a:t> </a:t>
            </a:r>
            <a:r>
              <a:rPr lang="pt-BR" sz="2400" b="0" strike="noStrike" spc="-12">
                <a:solidFill>
                  <a:srgbClr val="000000"/>
                </a:solidFill>
                <a:latin typeface="Calibri"/>
                <a:ea typeface="Calibri"/>
              </a:rPr>
              <a:t>claras</a:t>
            </a:r>
            <a:r>
              <a:rPr lang="pt-BR" sz="2400" b="0" strike="noStrike" spc="239">
                <a:solidFill>
                  <a:srgbClr val="000000"/>
                </a:solidFill>
                <a:latin typeface="Calibri"/>
                <a:ea typeface="Calibri"/>
              </a:rPr>
              <a:t> </a:t>
            </a:r>
            <a:r>
              <a:rPr lang="pt-BR" sz="2400" b="0" strike="noStrike" spc="-1">
                <a:solidFill>
                  <a:srgbClr val="000000"/>
                </a:solidFill>
                <a:latin typeface="Calibri"/>
                <a:ea typeface="Calibri"/>
              </a:rPr>
              <a:t>e</a:t>
            </a:r>
            <a:r>
              <a:rPr lang="pt-BR" sz="2400" b="0" strike="noStrike" spc="259">
                <a:solidFill>
                  <a:srgbClr val="000000"/>
                </a:solidFill>
                <a:latin typeface="Calibri"/>
                <a:ea typeface="Calibri"/>
              </a:rPr>
              <a:t> </a:t>
            </a:r>
            <a:r>
              <a:rPr lang="pt-BR" sz="2400" b="0" strike="noStrike" spc="-12">
                <a:solidFill>
                  <a:srgbClr val="000000"/>
                </a:solidFill>
                <a:latin typeface="Calibri"/>
                <a:ea typeface="Calibri"/>
              </a:rPr>
              <a:t>fáceis</a:t>
            </a:r>
            <a:r>
              <a:rPr lang="pt-BR" sz="2400" b="0" strike="noStrike" spc="242">
                <a:solidFill>
                  <a:srgbClr val="000000"/>
                </a:solidFill>
                <a:latin typeface="Calibri"/>
                <a:ea typeface="Calibri"/>
              </a:rPr>
              <a:t> </a:t>
            </a:r>
            <a:r>
              <a:rPr lang="pt-BR" sz="2400" b="0" strike="noStrike" spc="-1">
                <a:solidFill>
                  <a:srgbClr val="000000"/>
                </a:solidFill>
                <a:latin typeface="Calibri"/>
                <a:ea typeface="Calibri"/>
              </a:rPr>
              <a:t>de</a:t>
            </a:r>
            <a:r>
              <a:rPr lang="pt-BR" sz="2400" b="0" strike="noStrike" spc="253">
                <a:solidFill>
                  <a:srgbClr val="000000"/>
                </a:solidFill>
                <a:latin typeface="Calibri"/>
                <a:ea typeface="Calibri"/>
              </a:rPr>
              <a:t> </a:t>
            </a:r>
            <a:r>
              <a:rPr lang="pt-BR" sz="2400" b="0" strike="noStrike" spc="-21">
                <a:solidFill>
                  <a:srgbClr val="000000"/>
                </a:solidFill>
                <a:latin typeface="Calibri"/>
                <a:ea typeface="Calibri"/>
              </a:rPr>
              <a:t>in</a:t>
            </a:r>
            <a:r>
              <a:rPr lang="pt-BR" sz="2400" b="0" strike="noStrike" spc="-26">
                <a:solidFill>
                  <a:srgbClr val="000000"/>
                </a:solidFill>
                <a:latin typeface="Calibri"/>
                <a:ea typeface="Calibri"/>
              </a:rPr>
              <a:t>ter</a:t>
            </a:r>
            <a:r>
              <a:rPr lang="pt-BR" sz="2400" b="0" strike="noStrike" spc="-21">
                <a:solidFill>
                  <a:srgbClr val="000000"/>
                </a:solidFill>
                <a:latin typeface="Calibri"/>
                <a:ea typeface="Calibri"/>
              </a:rPr>
              <a:t>p</a:t>
            </a:r>
            <a:r>
              <a:rPr lang="pt-BR" sz="2400" b="0" strike="noStrike" spc="-26">
                <a:solidFill>
                  <a:srgbClr val="000000"/>
                </a:solidFill>
                <a:latin typeface="Calibri"/>
                <a:ea typeface="Calibri"/>
              </a:rPr>
              <a:t>ret</a:t>
            </a:r>
            <a:r>
              <a:rPr lang="pt-BR" sz="2400" b="0" strike="noStrike" spc="-21">
                <a:solidFill>
                  <a:srgbClr val="000000"/>
                </a:solidFill>
                <a:latin typeface="Calibri"/>
                <a:ea typeface="Calibri"/>
              </a:rPr>
              <a:t>a</a:t>
            </a:r>
            <a:r>
              <a:rPr lang="pt-BR" sz="2400" b="0" strike="noStrike" spc="-26">
                <a:solidFill>
                  <a:srgbClr val="000000"/>
                </a:solidFill>
                <a:latin typeface="Calibri"/>
                <a:ea typeface="Calibri"/>
              </a:rPr>
              <a:t>r</a:t>
            </a:r>
            <a:r>
              <a:rPr lang="pt-BR" sz="2400" b="0" strike="noStrike" spc="-21">
                <a:solidFill>
                  <a:srgbClr val="000000"/>
                </a:solidFill>
                <a:latin typeface="Calibri"/>
                <a:ea typeface="Calibri"/>
              </a:rPr>
              <a:t>.</a:t>
            </a:r>
            <a:r>
              <a:rPr lang="pt-BR" sz="2400" b="0" strike="noStrike" spc="242">
                <a:solidFill>
                  <a:srgbClr val="000000"/>
                </a:solidFill>
                <a:latin typeface="Calibri"/>
                <a:ea typeface="Calibri"/>
              </a:rPr>
              <a:t> </a:t>
            </a:r>
            <a:r>
              <a:rPr lang="pt-BR" sz="2400" b="0" strike="noStrike" spc="-1">
                <a:solidFill>
                  <a:srgbClr val="000000"/>
                </a:solidFill>
                <a:latin typeface="Calibri"/>
                <a:ea typeface="Calibri"/>
              </a:rPr>
              <a:t>O</a:t>
            </a:r>
            <a:r>
              <a:rPr lang="pt-BR" sz="2400" b="0" strike="noStrike" spc="233">
                <a:solidFill>
                  <a:srgbClr val="000000"/>
                </a:solidFill>
                <a:latin typeface="Calibri"/>
                <a:ea typeface="Calibri"/>
              </a:rPr>
              <a:t> </a:t>
            </a:r>
            <a:r>
              <a:rPr lang="pt-BR" sz="2400" b="0" strike="noStrike" spc="-12">
                <a:solidFill>
                  <a:srgbClr val="000000"/>
                </a:solidFill>
                <a:latin typeface="Calibri"/>
                <a:ea typeface="Calibri"/>
              </a:rPr>
              <a:t>gerente</a:t>
            </a:r>
            <a:r>
              <a:rPr lang="pt-BR" sz="2400" b="0" strike="noStrike" spc="242">
                <a:solidFill>
                  <a:srgbClr val="000000"/>
                </a:solidFill>
                <a:latin typeface="Calibri"/>
                <a:ea typeface="Calibri"/>
              </a:rPr>
              <a:t> </a:t>
            </a:r>
            <a:r>
              <a:rPr lang="pt-BR" sz="2400" b="0" strike="noStrike" spc="-7">
                <a:solidFill>
                  <a:srgbClr val="000000"/>
                </a:solidFill>
                <a:latin typeface="Calibri"/>
                <a:ea typeface="Calibri"/>
              </a:rPr>
              <a:t>não</a:t>
            </a:r>
            <a:r>
              <a:rPr lang="pt-BR" sz="2400" b="0" strike="noStrike" spc="253">
                <a:solidFill>
                  <a:srgbClr val="000000"/>
                </a:solidFill>
                <a:latin typeface="Calibri"/>
                <a:ea typeface="Calibri"/>
              </a:rPr>
              <a:t> </a:t>
            </a:r>
            <a:r>
              <a:rPr lang="pt-BR" sz="2400" b="0" strike="noStrike" spc="-7">
                <a:solidFill>
                  <a:srgbClr val="000000"/>
                </a:solidFill>
                <a:latin typeface="Calibri"/>
                <a:ea typeface="Calibri"/>
              </a:rPr>
              <a:t>pode</a:t>
            </a:r>
            <a:r>
              <a:rPr lang="pt-BR" sz="2400" b="0" strike="noStrike" spc="233">
                <a:solidFill>
                  <a:srgbClr val="000000"/>
                </a:solidFill>
                <a:latin typeface="Calibri"/>
                <a:ea typeface="Calibri"/>
              </a:rPr>
              <a:t> </a:t>
            </a:r>
            <a:r>
              <a:rPr lang="pt-BR" sz="2400" b="0" strike="noStrike" spc="-12">
                <a:solidFill>
                  <a:srgbClr val="000000"/>
                </a:solidFill>
                <a:latin typeface="Calibri"/>
                <a:ea typeface="Calibri"/>
              </a:rPr>
              <a:t>ter</a:t>
            </a:r>
            <a:r>
              <a:rPr lang="pt-BR" sz="2400" b="0" strike="noStrike" spc="273">
                <a:solidFill>
                  <a:srgbClr val="000000"/>
                </a:solidFill>
                <a:latin typeface="Calibri"/>
                <a:ea typeface="Calibri"/>
              </a:rPr>
              <a:t> </a:t>
            </a:r>
            <a:r>
              <a:rPr lang="pt-BR" sz="2400" b="0" strike="noStrike" spc="-1">
                <a:solidFill>
                  <a:srgbClr val="000000"/>
                </a:solidFill>
                <a:latin typeface="Calibri"/>
                <a:ea typeface="Calibri"/>
              </a:rPr>
              <a:t>dúvidas</a:t>
            </a:r>
            <a:r>
              <a:rPr lang="pt-BR" sz="2400" b="0" strike="noStrike" spc="-35">
                <a:solidFill>
                  <a:srgbClr val="000000"/>
                </a:solidFill>
                <a:latin typeface="Calibri"/>
                <a:ea typeface="Calibri"/>
              </a:rPr>
              <a:t> </a:t>
            </a:r>
            <a:r>
              <a:rPr lang="pt-BR" sz="2400" b="0" strike="noStrike" spc="-12">
                <a:solidFill>
                  <a:srgbClr val="000000"/>
                </a:solidFill>
                <a:latin typeface="Calibri"/>
                <a:ea typeface="Calibri"/>
              </a:rPr>
              <a:t>ao</a:t>
            </a:r>
            <a:r>
              <a:rPr lang="pt-BR" sz="2400" b="0" strike="noStrike" spc="-21">
                <a:solidFill>
                  <a:srgbClr val="000000"/>
                </a:solidFill>
                <a:latin typeface="Calibri"/>
                <a:ea typeface="Calibri"/>
              </a:rPr>
              <a:t> </a:t>
            </a:r>
            <a:r>
              <a:rPr lang="pt-BR" sz="2400" b="0" strike="noStrike" spc="-7">
                <a:solidFill>
                  <a:srgbClr val="000000"/>
                </a:solidFill>
                <a:latin typeface="Calibri"/>
                <a:ea typeface="Calibri"/>
              </a:rPr>
              <a:t>decidir</a:t>
            </a:r>
            <a:r>
              <a:rPr lang="pt-BR" sz="2400" b="0" strike="noStrike" spc="-15">
                <a:solidFill>
                  <a:srgbClr val="000000"/>
                </a:solidFill>
                <a:latin typeface="Calibri"/>
                <a:ea typeface="Calibri"/>
              </a:rPr>
              <a:t> </a:t>
            </a:r>
            <a:r>
              <a:rPr lang="pt-BR" sz="2400" b="0" strike="noStrike" spc="-7">
                <a:solidFill>
                  <a:srgbClr val="000000"/>
                </a:solidFill>
                <a:latin typeface="Calibri"/>
                <a:ea typeface="Calibri"/>
              </a:rPr>
              <a:t>ou</a:t>
            </a:r>
            <a:r>
              <a:rPr lang="pt-BR" sz="2400" b="0" strike="noStrike" spc="-32">
                <a:solidFill>
                  <a:srgbClr val="000000"/>
                </a:solidFill>
                <a:latin typeface="Calibri"/>
                <a:ea typeface="Calibri"/>
              </a:rPr>
              <a:t> </a:t>
            </a:r>
            <a:r>
              <a:rPr lang="pt-BR" sz="2400" b="0" strike="noStrike" spc="-12">
                <a:solidFill>
                  <a:srgbClr val="000000"/>
                </a:solidFill>
                <a:latin typeface="Calibri"/>
                <a:ea typeface="Calibri"/>
              </a:rPr>
              <a:t>tomar</a:t>
            </a:r>
            <a:r>
              <a:rPr lang="pt-BR" sz="2400" b="0" strike="noStrike" spc="-7">
                <a:solidFill>
                  <a:srgbClr val="000000"/>
                </a:solidFill>
                <a:latin typeface="Calibri"/>
                <a:ea typeface="Calibri"/>
              </a:rPr>
              <a:t> </a:t>
            </a:r>
            <a:r>
              <a:rPr lang="pt-BR" sz="2400" b="0" strike="noStrike" spc="-12">
                <a:solidFill>
                  <a:srgbClr val="000000"/>
                </a:solidFill>
                <a:latin typeface="Calibri"/>
                <a:ea typeface="Calibri"/>
              </a:rPr>
              <a:t>ações </a:t>
            </a:r>
            <a:r>
              <a:rPr lang="pt-BR" sz="2400" b="0" strike="noStrike" spc="-15">
                <a:solidFill>
                  <a:srgbClr val="000000"/>
                </a:solidFill>
                <a:latin typeface="Calibri"/>
                <a:ea typeface="Calibri"/>
              </a:rPr>
              <a:t>corretivas.</a:t>
            </a:r>
            <a:endParaRPr lang="pt-BR" sz="2400" b="0" strike="noStrike" spc="-1">
              <a:solidFill>
                <a:srgbClr val="000000"/>
              </a:solidFill>
              <a:latin typeface="Calibri"/>
            </a:endParaRPr>
          </a:p>
          <a:p>
            <a:pPr algn="just">
              <a:lnSpc>
                <a:spcPct val="141000"/>
              </a:lnSpc>
              <a:spcBef>
                <a:spcPts val="1001"/>
              </a:spcBef>
              <a:buNone/>
              <a:tabLst>
                <a:tab pos="0" algn="l"/>
              </a:tabLst>
            </a:pPr>
            <a:endParaRPr lang="pt-BR" sz="2400" b="0" strike="noStrike" spc="-1">
              <a:solidFill>
                <a:srgbClr val="000000"/>
              </a:solidFill>
              <a:latin typeface="Calibri"/>
            </a:endParaRPr>
          </a:p>
          <a:p>
            <a:pPr>
              <a:lnSpc>
                <a:spcPct val="90000"/>
              </a:lnSpc>
              <a:spcBef>
                <a:spcPts val="255"/>
              </a:spcBef>
              <a:buNone/>
              <a:tabLst>
                <a:tab pos="0" algn="l"/>
              </a:tabLst>
            </a:pPr>
            <a:r>
              <a:rPr lang="pt-BR" sz="2400" b="1" strike="noStrike" spc="-12">
                <a:solidFill>
                  <a:srgbClr val="000000"/>
                </a:solidFill>
                <a:latin typeface="Calibri"/>
                <a:ea typeface="Calibri"/>
              </a:rPr>
              <a:t>Economia</a:t>
            </a:r>
            <a:endParaRPr lang="pt-BR" sz="2400" b="0" strike="noStrike" spc="-1">
              <a:solidFill>
                <a:srgbClr val="000000"/>
              </a:solidFill>
              <a:latin typeface="Calibri"/>
            </a:endParaRPr>
          </a:p>
          <a:p>
            <a:pPr marL="373320" indent="276840" algn="just">
              <a:lnSpc>
                <a:spcPct val="145000"/>
              </a:lnSpc>
              <a:spcBef>
                <a:spcPts val="1001"/>
              </a:spcBef>
              <a:buClr>
                <a:srgbClr val="000000"/>
              </a:buClr>
              <a:buFont typeface="Arial"/>
              <a:buChar char="•"/>
              <a:tabLst>
                <a:tab pos="0" algn="l"/>
              </a:tabLst>
            </a:pPr>
            <a:r>
              <a:rPr lang="pt-BR" sz="2400" b="0" strike="noStrike" spc="-7">
                <a:solidFill>
                  <a:srgbClr val="000000"/>
                </a:solidFill>
                <a:latin typeface="Calibri"/>
                <a:ea typeface="Calibri"/>
              </a:rPr>
              <a:t>Os</a:t>
            </a:r>
            <a:r>
              <a:rPr lang="pt-BR" sz="2400" b="0" strike="noStrike" spc="202">
                <a:solidFill>
                  <a:srgbClr val="000000"/>
                </a:solidFill>
                <a:latin typeface="Calibri"/>
                <a:ea typeface="Calibri"/>
              </a:rPr>
              <a:t> </a:t>
            </a:r>
            <a:r>
              <a:rPr lang="pt-BR" sz="2400" b="0" strike="noStrike" spc="-7">
                <a:solidFill>
                  <a:srgbClr val="000000"/>
                </a:solidFill>
                <a:latin typeface="Calibri"/>
                <a:ea typeface="Calibri"/>
              </a:rPr>
              <a:t>benefícios</a:t>
            </a:r>
            <a:r>
              <a:rPr lang="pt-BR" sz="2400" b="0" strike="noStrike" spc="214">
                <a:solidFill>
                  <a:srgbClr val="000000"/>
                </a:solidFill>
                <a:latin typeface="Calibri"/>
                <a:ea typeface="Calibri"/>
              </a:rPr>
              <a:t> </a:t>
            </a:r>
            <a:r>
              <a:rPr lang="pt-BR" sz="2400" b="0" strike="noStrike" spc="-1">
                <a:solidFill>
                  <a:srgbClr val="000000"/>
                </a:solidFill>
                <a:latin typeface="Calibri"/>
                <a:ea typeface="Calibri"/>
              </a:rPr>
              <a:t>de</a:t>
            </a:r>
            <a:r>
              <a:rPr lang="pt-BR" sz="2400" b="0" strike="noStrike" spc="219">
                <a:solidFill>
                  <a:srgbClr val="000000"/>
                </a:solidFill>
                <a:latin typeface="Calibri"/>
                <a:ea typeface="Calibri"/>
              </a:rPr>
              <a:t> </a:t>
            </a:r>
            <a:r>
              <a:rPr lang="pt-BR" sz="2400" b="0" strike="noStrike" spc="-15">
                <a:solidFill>
                  <a:srgbClr val="000000"/>
                </a:solidFill>
                <a:latin typeface="Calibri"/>
                <a:ea typeface="Calibri"/>
              </a:rPr>
              <a:t>controle</a:t>
            </a:r>
            <a:r>
              <a:rPr lang="pt-BR" sz="2400" b="0" strike="noStrike" spc="208">
                <a:solidFill>
                  <a:srgbClr val="000000"/>
                </a:solidFill>
                <a:latin typeface="Calibri"/>
                <a:ea typeface="Calibri"/>
              </a:rPr>
              <a:t> </a:t>
            </a:r>
            <a:r>
              <a:rPr lang="pt-BR" sz="2400" b="0" strike="noStrike" spc="-12">
                <a:solidFill>
                  <a:srgbClr val="000000"/>
                </a:solidFill>
                <a:latin typeface="Calibri"/>
                <a:ea typeface="Calibri"/>
              </a:rPr>
              <a:t>devem</a:t>
            </a:r>
            <a:r>
              <a:rPr lang="pt-BR" sz="2400" b="0" strike="noStrike" spc="228">
                <a:solidFill>
                  <a:srgbClr val="000000"/>
                </a:solidFill>
                <a:latin typeface="Calibri"/>
                <a:ea typeface="Calibri"/>
              </a:rPr>
              <a:t> </a:t>
            </a:r>
            <a:r>
              <a:rPr lang="pt-BR" sz="2400" b="0" strike="noStrike" spc="-7">
                <a:solidFill>
                  <a:srgbClr val="000000"/>
                </a:solidFill>
                <a:latin typeface="Calibri"/>
                <a:ea typeface="Calibri"/>
              </a:rPr>
              <a:t>ser</a:t>
            </a:r>
            <a:r>
              <a:rPr lang="pt-BR" sz="2400" b="0" strike="noStrike" spc="208">
                <a:solidFill>
                  <a:srgbClr val="000000"/>
                </a:solidFill>
                <a:latin typeface="Calibri"/>
                <a:ea typeface="Calibri"/>
              </a:rPr>
              <a:t> </a:t>
            </a:r>
            <a:r>
              <a:rPr lang="pt-BR" sz="2400" b="0" strike="noStrike" spc="-12">
                <a:solidFill>
                  <a:srgbClr val="000000"/>
                </a:solidFill>
                <a:latin typeface="Calibri"/>
                <a:ea typeface="Calibri"/>
              </a:rPr>
              <a:t>maiores</a:t>
            </a:r>
            <a:r>
              <a:rPr lang="pt-BR" sz="2400" b="0" strike="noStrike" spc="194">
                <a:solidFill>
                  <a:srgbClr val="000000"/>
                </a:solidFill>
                <a:latin typeface="Calibri"/>
                <a:ea typeface="Calibri"/>
              </a:rPr>
              <a:t> </a:t>
            </a:r>
            <a:r>
              <a:rPr lang="pt-BR" sz="2400" b="0" strike="noStrike" spc="-7">
                <a:solidFill>
                  <a:srgbClr val="000000"/>
                </a:solidFill>
                <a:latin typeface="Calibri"/>
                <a:ea typeface="Calibri"/>
              </a:rPr>
              <a:t>do</a:t>
            </a:r>
            <a:r>
              <a:rPr lang="pt-BR" sz="2400" b="0" strike="noStrike" spc="208">
                <a:solidFill>
                  <a:srgbClr val="000000"/>
                </a:solidFill>
                <a:latin typeface="Calibri"/>
                <a:ea typeface="Calibri"/>
              </a:rPr>
              <a:t> </a:t>
            </a:r>
            <a:r>
              <a:rPr lang="pt-BR" sz="2400" b="0" strike="noStrike" spc="-7">
                <a:solidFill>
                  <a:srgbClr val="000000"/>
                </a:solidFill>
                <a:latin typeface="Calibri"/>
                <a:ea typeface="Calibri"/>
              </a:rPr>
              <a:t>que</a:t>
            </a:r>
            <a:r>
              <a:rPr lang="pt-BR" sz="2400" b="0" strike="noStrike" spc="208">
                <a:solidFill>
                  <a:srgbClr val="000000"/>
                </a:solidFill>
                <a:latin typeface="Calibri"/>
                <a:ea typeface="Calibri"/>
              </a:rPr>
              <a:t> </a:t>
            </a:r>
            <a:r>
              <a:rPr lang="pt-BR" sz="2400" b="0" strike="noStrike" spc="-1">
                <a:solidFill>
                  <a:srgbClr val="000000"/>
                </a:solidFill>
                <a:latin typeface="Calibri"/>
                <a:ea typeface="Calibri"/>
              </a:rPr>
              <a:t>os</a:t>
            </a:r>
            <a:r>
              <a:rPr lang="pt-BR" sz="2400" b="0" strike="noStrike" spc="214">
                <a:solidFill>
                  <a:srgbClr val="000000"/>
                </a:solidFill>
                <a:latin typeface="Calibri"/>
                <a:ea typeface="Calibri"/>
              </a:rPr>
              <a:t> </a:t>
            </a:r>
            <a:r>
              <a:rPr lang="pt-BR" sz="2400" b="0" strike="noStrike" spc="-15">
                <a:solidFill>
                  <a:srgbClr val="000000"/>
                </a:solidFill>
                <a:latin typeface="Calibri"/>
                <a:ea typeface="Calibri"/>
              </a:rPr>
              <a:t>custos</a:t>
            </a:r>
            <a:r>
              <a:rPr lang="pt-BR" sz="2400" b="0" strike="noStrike" spc="208">
                <a:solidFill>
                  <a:srgbClr val="000000"/>
                </a:solidFill>
                <a:latin typeface="Calibri"/>
                <a:ea typeface="Calibri"/>
              </a:rPr>
              <a:t> </a:t>
            </a:r>
            <a:r>
              <a:rPr lang="pt-BR" sz="2400" b="0" strike="noStrike" spc="-15">
                <a:solidFill>
                  <a:srgbClr val="000000"/>
                </a:solidFill>
                <a:latin typeface="Calibri"/>
                <a:ea typeface="Calibri"/>
              </a:rPr>
              <a:t>para</a:t>
            </a:r>
            <a:r>
              <a:rPr lang="pt-BR" sz="2400" b="0" strike="noStrike" spc="219">
                <a:solidFill>
                  <a:srgbClr val="000000"/>
                </a:solidFill>
                <a:latin typeface="Calibri"/>
                <a:ea typeface="Calibri"/>
              </a:rPr>
              <a:t> </a:t>
            </a:r>
            <a:r>
              <a:rPr lang="pt-BR" sz="2400" b="0" strike="noStrike" spc="-7">
                <a:solidFill>
                  <a:srgbClr val="000000"/>
                </a:solidFill>
                <a:latin typeface="Calibri"/>
                <a:ea typeface="Calibri"/>
              </a:rPr>
              <a:t>implantá-lo</a:t>
            </a:r>
            <a:r>
              <a:rPr lang="pt-BR" sz="2400" b="0" strike="noStrike" spc="208">
                <a:solidFill>
                  <a:srgbClr val="000000"/>
                </a:solidFill>
                <a:latin typeface="Calibri"/>
                <a:ea typeface="Calibri"/>
              </a:rPr>
              <a:t> </a:t>
            </a:r>
            <a:r>
              <a:rPr lang="pt-BR" sz="2400" b="0" strike="noStrike" spc="-1">
                <a:solidFill>
                  <a:srgbClr val="000000"/>
                </a:solidFill>
                <a:latin typeface="Calibri"/>
                <a:ea typeface="Calibri"/>
              </a:rPr>
              <a:t>e</a:t>
            </a:r>
            <a:r>
              <a:rPr lang="pt-BR" sz="2400" b="0" strike="noStrike" spc="242">
                <a:solidFill>
                  <a:srgbClr val="000000"/>
                </a:solidFill>
                <a:latin typeface="Calibri"/>
                <a:ea typeface="Calibri"/>
              </a:rPr>
              <a:t> </a:t>
            </a:r>
            <a:r>
              <a:rPr lang="pt-BR" sz="2400" b="0" strike="noStrike" spc="-7">
                <a:solidFill>
                  <a:srgbClr val="000000"/>
                </a:solidFill>
                <a:latin typeface="Calibri"/>
                <a:ea typeface="Calibri"/>
              </a:rPr>
              <a:t>mantê-lo.</a:t>
            </a:r>
            <a:r>
              <a:rPr lang="pt-BR" sz="2400" b="0" strike="noStrike" spc="202">
                <a:solidFill>
                  <a:srgbClr val="000000"/>
                </a:solidFill>
                <a:latin typeface="Calibri"/>
                <a:ea typeface="Calibri"/>
              </a:rPr>
              <a:t> </a:t>
            </a:r>
            <a:endParaRPr lang="pt-BR" sz="2400" b="0" strike="noStrike" spc="-1">
              <a:solidFill>
                <a:srgbClr val="000000"/>
              </a:solidFill>
              <a:latin typeface="Calibri"/>
            </a:endParaRPr>
          </a:p>
          <a:p>
            <a:pPr marL="373320" indent="276840" algn="just">
              <a:lnSpc>
                <a:spcPct val="145000"/>
              </a:lnSpc>
              <a:spcBef>
                <a:spcPts val="1001"/>
              </a:spcBef>
              <a:buClr>
                <a:srgbClr val="000000"/>
              </a:buClr>
              <a:buFont typeface="Arial"/>
              <a:buChar char="•"/>
              <a:tabLst>
                <a:tab pos="0" algn="l"/>
              </a:tabLst>
            </a:pPr>
            <a:r>
              <a:rPr lang="pt-BR" sz="2400" b="0" strike="noStrike" spc="-12">
                <a:solidFill>
                  <a:srgbClr val="000000"/>
                </a:solidFill>
                <a:latin typeface="Calibri"/>
                <a:ea typeface="Calibri"/>
              </a:rPr>
              <a:t>Um</a:t>
            </a:r>
            <a:r>
              <a:rPr lang="pt-BR" sz="2400" b="0" strike="noStrike" spc="188">
                <a:solidFill>
                  <a:srgbClr val="000000"/>
                </a:solidFill>
                <a:latin typeface="Calibri"/>
                <a:ea typeface="Calibri"/>
              </a:rPr>
              <a:t> </a:t>
            </a:r>
            <a:r>
              <a:rPr lang="pt-BR" sz="2400" b="0" strike="noStrike" spc="-12">
                <a:solidFill>
                  <a:srgbClr val="000000"/>
                </a:solidFill>
                <a:latin typeface="Calibri"/>
                <a:ea typeface="Calibri"/>
              </a:rPr>
              <a:t>caso</a:t>
            </a:r>
            <a:r>
              <a:rPr lang="pt-BR" sz="2400" b="0" strike="noStrike" spc="214">
                <a:solidFill>
                  <a:srgbClr val="000000"/>
                </a:solidFill>
                <a:latin typeface="Calibri"/>
                <a:ea typeface="Calibri"/>
              </a:rPr>
              <a:t> </a:t>
            </a:r>
            <a:r>
              <a:rPr lang="pt-BR" sz="2400" b="0" strike="noStrike" spc="-12">
                <a:solidFill>
                  <a:srgbClr val="000000"/>
                </a:solidFill>
                <a:latin typeface="Calibri"/>
                <a:ea typeface="Calibri"/>
              </a:rPr>
              <a:t>comum</a:t>
            </a:r>
            <a:r>
              <a:rPr lang="pt-BR" sz="2400" b="0" strike="noStrike" spc="199">
                <a:solidFill>
                  <a:srgbClr val="000000"/>
                </a:solidFill>
                <a:latin typeface="Calibri"/>
                <a:ea typeface="Calibri"/>
              </a:rPr>
              <a:t> </a:t>
            </a:r>
            <a:r>
              <a:rPr lang="pt-BR" sz="2400" b="0" strike="noStrike" spc="-1">
                <a:solidFill>
                  <a:srgbClr val="000000"/>
                </a:solidFill>
                <a:latin typeface="Calibri"/>
                <a:ea typeface="Calibri"/>
              </a:rPr>
              <a:t>é</a:t>
            </a:r>
            <a:r>
              <a:rPr lang="pt-BR" sz="2400" b="0" strike="noStrike" spc="202">
                <a:solidFill>
                  <a:srgbClr val="000000"/>
                </a:solidFill>
                <a:latin typeface="Calibri"/>
                <a:ea typeface="Calibri"/>
              </a:rPr>
              <a:t> </a:t>
            </a:r>
            <a:r>
              <a:rPr lang="pt-BR" sz="2400" b="0" strike="noStrike" spc="-1">
                <a:solidFill>
                  <a:srgbClr val="000000"/>
                </a:solidFill>
                <a:latin typeface="Calibri"/>
                <a:ea typeface="Calibri"/>
              </a:rPr>
              <a:t>a</a:t>
            </a:r>
            <a:r>
              <a:rPr lang="pt-BR" sz="2400" b="0" strike="noStrike" spc="214">
                <a:solidFill>
                  <a:srgbClr val="000000"/>
                </a:solidFill>
                <a:latin typeface="Calibri"/>
                <a:ea typeface="Calibri"/>
              </a:rPr>
              <a:t> </a:t>
            </a:r>
            <a:r>
              <a:rPr lang="pt-BR" sz="2400" b="0" strike="noStrike" spc="-15">
                <a:solidFill>
                  <a:srgbClr val="000000"/>
                </a:solidFill>
                <a:latin typeface="Calibri"/>
                <a:ea typeface="Calibri"/>
              </a:rPr>
              <a:t>compra</a:t>
            </a:r>
            <a:r>
              <a:rPr lang="pt-BR" sz="2400" b="0" strike="noStrike" spc="182">
                <a:solidFill>
                  <a:srgbClr val="000000"/>
                </a:solidFill>
                <a:latin typeface="Calibri"/>
                <a:ea typeface="Calibri"/>
              </a:rPr>
              <a:t> </a:t>
            </a:r>
            <a:r>
              <a:rPr lang="pt-BR" sz="2400" b="0" strike="noStrike" spc="-1">
                <a:solidFill>
                  <a:srgbClr val="000000"/>
                </a:solidFill>
                <a:latin typeface="Calibri"/>
                <a:ea typeface="Calibri"/>
              </a:rPr>
              <a:t>de</a:t>
            </a:r>
            <a:r>
              <a:rPr lang="pt-BR" sz="2400" b="0" strike="noStrike" spc="188">
                <a:solidFill>
                  <a:srgbClr val="000000"/>
                </a:solidFill>
                <a:latin typeface="Calibri"/>
                <a:ea typeface="Calibri"/>
              </a:rPr>
              <a:t> </a:t>
            </a:r>
            <a:r>
              <a:rPr lang="pt-BR" sz="2400" b="0" strike="noStrike" spc="-1">
                <a:solidFill>
                  <a:srgbClr val="000000"/>
                </a:solidFill>
                <a:latin typeface="Calibri"/>
                <a:ea typeface="Calibri"/>
              </a:rPr>
              <a:t>um</a:t>
            </a:r>
            <a:r>
              <a:rPr lang="pt-BR" sz="2400" b="0" strike="noStrike" spc="214">
                <a:solidFill>
                  <a:srgbClr val="000000"/>
                </a:solidFill>
                <a:latin typeface="Calibri"/>
                <a:ea typeface="Calibri"/>
              </a:rPr>
              <a:t> </a:t>
            </a:r>
            <a:r>
              <a:rPr lang="pt-BR" sz="2400" b="0" strike="noStrike" spc="-12">
                <a:solidFill>
                  <a:srgbClr val="000000"/>
                </a:solidFill>
                <a:latin typeface="Calibri"/>
                <a:ea typeface="Calibri"/>
              </a:rPr>
              <a:t>sistema</a:t>
            </a:r>
            <a:r>
              <a:rPr lang="pt-BR" sz="2400" b="0" strike="noStrike" spc="194">
                <a:solidFill>
                  <a:srgbClr val="000000"/>
                </a:solidFill>
                <a:latin typeface="Calibri"/>
                <a:ea typeface="Calibri"/>
              </a:rPr>
              <a:t> </a:t>
            </a:r>
            <a:r>
              <a:rPr lang="pt-BR" sz="2400" b="0" strike="noStrike" spc="-15">
                <a:solidFill>
                  <a:srgbClr val="000000"/>
                </a:solidFill>
                <a:latin typeface="Calibri"/>
                <a:ea typeface="Calibri"/>
              </a:rPr>
              <a:t>informatizado</a:t>
            </a:r>
            <a:r>
              <a:rPr lang="pt-BR" sz="2400" b="0" strike="noStrike" spc="202">
                <a:solidFill>
                  <a:srgbClr val="000000"/>
                </a:solidFill>
                <a:latin typeface="Calibri"/>
                <a:ea typeface="Calibri"/>
              </a:rPr>
              <a:t> </a:t>
            </a:r>
            <a:r>
              <a:rPr lang="pt-BR" sz="2400" b="0" strike="noStrike" spc="-15">
                <a:solidFill>
                  <a:srgbClr val="000000"/>
                </a:solidFill>
                <a:latin typeface="Calibri"/>
                <a:ea typeface="Calibri"/>
              </a:rPr>
              <a:t>caro</a:t>
            </a:r>
            <a:r>
              <a:rPr lang="pt-BR" sz="2400" b="0" strike="noStrike" spc="202">
                <a:solidFill>
                  <a:srgbClr val="000000"/>
                </a:solidFill>
                <a:latin typeface="Calibri"/>
                <a:ea typeface="Calibri"/>
              </a:rPr>
              <a:t> </a:t>
            </a:r>
            <a:r>
              <a:rPr lang="pt-BR" sz="2400" b="0" strike="noStrike" spc="-1">
                <a:solidFill>
                  <a:srgbClr val="000000"/>
                </a:solidFill>
                <a:latin typeface="Calibri"/>
                <a:ea typeface="Calibri"/>
              </a:rPr>
              <a:t>e</a:t>
            </a:r>
            <a:r>
              <a:rPr lang="pt-BR" sz="2400" b="0" strike="noStrike" spc="194">
                <a:solidFill>
                  <a:srgbClr val="000000"/>
                </a:solidFill>
                <a:latin typeface="Calibri"/>
                <a:ea typeface="Calibri"/>
              </a:rPr>
              <a:t> </a:t>
            </a:r>
            <a:r>
              <a:rPr lang="pt-BR" sz="2400" b="0" strike="noStrike" spc="-7">
                <a:solidFill>
                  <a:srgbClr val="000000"/>
                </a:solidFill>
                <a:latin typeface="Calibri"/>
                <a:ea typeface="Calibri"/>
              </a:rPr>
              <a:t>superdimensionado</a:t>
            </a:r>
            <a:r>
              <a:rPr lang="pt-BR" sz="2400" b="0" strike="noStrike" spc="-15">
                <a:solidFill>
                  <a:srgbClr val="000000"/>
                </a:solidFill>
                <a:latin typeface="Calibri"/>
                <a:ea typeface="Calibri"/>
              </a:rPr>
              <a:t> </a:t>
            </a:r>
            <a:r>
              <a:rPr lang="pt-BR" sz="2400" b="0" strike="noStrike" spc="-12">
                <a:solidFill>
                  <a:srgbClr val="000000"/>
                </a:solidFill>
                <a:latin typeface="Calibri"/>
                <a:ea typeface="Calibri"/>
              </a:rPr>
              <a:t>para</a:t>
            </a:r>
            <a:r>
              <a:rPr lang="pt-BR" sz="2400" b="0" strike="noStrike" spc="-21">
                <a:solidFill>
                  <a:srgbClr val="000000"/>
                </a:solidFill>
                <a:latin typeface="Calibri"/>
                <a:ea typeface="Calibri"/>
              </a:rPr>
              <a:t> </a:t>
            </a:r>
            <a:r>
              <a:rPr lang="pt-BR" sz="2400" b="0" strike="noStrike" spc="-12">
                <a:solidFill>
                  <a:srgbClr val="000000"/>
                </a:solidFill>
                <a:latin typeface="Calibri"/>
                <a:ea typeface="Calibri"/>
              </a:rPr>
              <a:t>as</a:t>
            </a:r>
            <a:r>
              <a:rPr lang="pt-BR" sz="2400" b="0" strike="noStrike" spc="-21">
                <a:solidFill>
                  <a:srgbClr val="000000"/>
                </a:solidFill>
                <a:latin typeface="Calibri"/>
                <a:ea typeface="Calibri"/>
              </a:rPr>
              <a:t> </a:t>
            </a:r>
            <a:r>
              <a:rPr lang="pt-BR" sz="2400" b="0" strike="noStrike" spc="-7">
                <a:solidFill>
                  <a:srgbClr val="000000"/>
                </a:solidFill>
                <a:latin typeface="Calibri"/>
                <a:ea typeface="Calibri"/>
              </a:rPr>
              <a:t>necessidades</a:t>
            </a:r>
            <a:r>
              <a:rPr lang="pt-BR" sz="2400" b="0" strike="noStrike" spc="-21">
                <a:solidFill>
                  <a:srgbClr val="000000"/>
                </a:solidFill>
                <a:latin typeface="Calibri"/>
                <a:ea typeface="Calibri"/>
              </a:rPr>
              <a:t> </a:t>
            </a:r>
            <a:r>
              <a:rPr lang="pt-BR" sz="2400" b="0" strike="noStrike" spc="-1">
                <a:solidFill>
                  <a:srgbClr val="000000"/>
                </a:solidFill>
                <a:latin typeface="Calibri"/>
                <a:ea typeface="Calibri"/>
              </a:rPr>
              <a:t>da</a:t>
            </a:r>
            <a:r>
              <a:rPr lang="pt-BR" sz="2400" b="0" strike="noStrike" spc="-41">
                <a:solidFill>
                  <a:srgbClr val="000000"/>
                </a:solidFill>
                <a:latin typeface="Calibri"/>
                <a:ea typeface="Calibri"/>
              </a:rPr>
              <a:t> </a:t>
            </a:r>
            <a:r>
              <a:rPr lang="pt-BR" sz="2400" b="0" strike="noStrike" spc="-12">
                <a:solidFill>
                  <a:srgbClr val="000000"/>
                </a:solidFill>
                <a:latin typeface="Calibri"/>
                <a:ea typeface="Calibri"/>
              </a:rPr>
              <a:t>empresa.</a:t>
            </a:r>
            <a:endParaRPr lang="pt-BR" sz="2400" b="0" strike="noStrike" spc="-1">
              <a:solidFill>
                <a:srgbClr val="000000"/>
              </a:solidFill>
              <a:latin typeface="Calibri"/>
            </a:endParaRPr>
          </a:p>
          <a:p>
            <a:pPr>
              <a:lnSpc>
                <a:spcPct val="90000"/>
              </a:lnSpc>
              <a:spcBef>
                <a:spcPts val="1001"/>
              </a:spcBef>
              <a:buNone/>
              <a:tabLst>
                <a:tab pos="0" algn="l"/>
              </a:tabLst>
            </a:pPr>
            <a:endParaRPr lang="pt-BR" sz="2400" b="0" strike="noStrike" spc="-1">
              <a:solidFill>
                <a:srgbClr val="000000"/>
              </a:solidFill>
              <a:latin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title"/>
          </p:nvPr>
        </p:nvSpPr>
        <p:spPr>
          <a:xfrm>
            <a:off x="838080" y="365040"/>
            <a:ext cx="5257440" cy="701280"/>
          </a:xfrm>
          <a:prstGeom prst="rect">
            <a:avLst/>
          </a:prstGeom>
          <a:noFill/>
          <a:ln w="0">
            <a:noFill/>
          </a:ln>
        </p:spPr>
        <p:txBody>
          <a:bodyPr anchor="ctr">
            <a:normAutofit fontScale="87000"/>
          </a:bodyPr>
          <a:lstStyle/>
          <a:p>
            <a:pPr algn="ctr">
              <a:lnSpc>
                <a:spcPct val="90000"/>
              </a:lnSpc>
              <a:buNone/>
            </a:pPr>
            <a:r>
              <a:rPr lang="en-US" sz="2400" b="1" strike="noStrike" spc="52">
                <a:solidFill>
                  <a:srgbClr val="000000"/>
                </a:solidFill>
                <a:latin typeface="Calibri"/>
                <a:ea typeface="Calibri"/>
              </a:rPr>
              <a:t>Sistemas</a:t>
            </a:r>
            <a:r>
              <a:rPr lang="en-US" sz="2400" b="1" strike="noStrike" spc="199">
                <a:solidFill>
                  <a:srgbClr val="000000"/>
                </a:solidFill>
                <a:latin typeface="Calibri"/>
                <a:ea typeface="Calibri"/>
              </a:rPr>
              <a:t> </a:t>
            </a:r>
            <a:r>
              <a:rPr lang="en-US" sz="2400" b="1" strike="noStrike" spc="18">
                <a:solidFill>
                  <a:srgbClr val="000000"/>
                </a:solidFill>
                <a:latin typeface="Calibri"/>
                <a:ea typeface="Calibri"/>
              </a:rPr>
              <a:t>de</a:t>
            </a:r>
            <a:r>
              <a:rPr lang="en-US" sz="2400" b="1" strike="noStrike" spc="168">
                <a:solidFill>
                  <a:srgbClr val="000000"/>
                </a:solidFill>
                <a:latin typeface="Calibri"/>
                <a:ea typeface="Calibri"/>
              </a:rPr>
              <a:t> </a:t>
            </a:r>
            <a:r>
              <a:rPr lang="en-US" sz="2400" b="1" strike="noStrike" spc="58">
                <a:solidFill>
                  <a:srgbClr val="000000"/>
                </a:solidFill>
                <a:latin typeface="Calibri"/>
                <a:ea typeface="Calibri"/>
              </a:rPr>
              <a:t>Informações</a:t>
            </a:r>
            <a:r>
              <a:rPr lang="en-US" sz="2400" b="1" strike="noStrike" spc="222">
                <a:solidFill>
                  <a:srgbClr val="000000"/>
                </a:solidFill>
                <a:latin typeface="Calibri"/>
                <a:ea typeface="Calibri"/>
              </a:rPr>
              <a:t> </a:t>
            </a:r>
            <a:r>
              <a:rPr lang="en-US" sz="2400" b="1" strike="noStrike" spc="58">
                <a:solidFill>
                  <a:srgbClr val="000000"/>
                </a:solidFill>
                <a:latin typeface="Calibri"/>
                <a:ea typeface="Calibri"/>
              </a:rPr>
              <a:t>gerenciais</a:t>
            </a:r>
            <a:br>
              <a:rPr sz="2400"/>
            </a:br>
            <a:endParaRPr lang="pt-BR" sz="2400" b="0" strike="noStrike" spc="-1">
              <a:solidFill>
                <a:srgbClr val="000000"/>
              </a:solidFill>
              <a:latin typeface="Calibri"/>
            </a:endParaRPr>
          </a:p>
        </p:txBody>
      </p:sp>
      <p:pic>
        <p:nvPicPr>
          <p:cNvPr id="322" name="Picture 2" descr="Seminario sistema de informação gerencial"/>
          <p:cNvPicPr/>
          <p:nvPr/>
        </p:nvPicPr>
        <p:blipFill>
          <a:blip r:embed="rId2"/>
          <a:stretch/>
        </p:blipFill>
        <p:spPr>
          <a:xfrm>
            <a:off x="213840" y="819360"/>
            <a:ext cx="11977920" cy="6038280"/>
          </a:xfrm>
          <a:prstGeom prst="rect">
            <a:avLst/>
          </a:prstGeom>
          <a:ln w="0">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140760" y="541080"/>
            <a:ext cx="11804760" cy="1325160"/>
          </a:xfrm>
          <a:prstGeom prst="rect">
            <a:avLst/>
          </a:prstGeom>
          <a:noFill/>
          <a:ln w="0">
            <a:noFill/>
          </a:ln>
        </p:spPr>
        <p:txBody>
          <a:bodyPr anchor="ctr">
            <a:normAutofit fontScale="49000"/>
          </a:bodyPr>
          <a:lstStyle/>
          <a:p>
            <a:pPr algn="ctr">
              <a:lnSpc>
                <a:spcPct val="90000"/>
              </a:lnSpc>
              <a:buNone/>
            </a:pPr>
            <a:r>
              <a:rPr lang="pt-BR" sz="4400" b="1" strike="noStrike" spc="-1">
                <a:solidFill>
                  <a:srgbClr val="000000"/>
                </a:solidFill>
                <a:latin typeface="Arial Black"/>
              </a:rPr>
              <a:t>ADMINISTRAÇÃO GERAL</a:t>
            </a:r>
            <a:br>
              <a:rPr sz="4400"/>
            </a:br>
            <a:r>
              <a:rPr lang="pt-BR" sz="4400" b="1" strike="noStrike" spc="-1">
                <a:solidFill>
                  <a:srgbClr val="FF0000"/>
                </a:solidFill>
                <a:latin typeface="Arial Black"/>
              </a:rPr>
              <a:t>AULA NR.  XIII</a:t>
            </a:r>
            <a:br>
              <a:rPr sz="4400"/>
            </a:br>
            <a:r>
              <a:rPr lang="pt-BR" sz="4400" b="1" strike="noStrike" spc="-1">
                <a:solidFill>
                  <a:srgbClr val="FF0000"/>
                </a:solidFill>
                <a:latin typeface="Arial Black"/>
              </a:rPr>
              <a:t>Tomada de Decisão</a:t>
            </a:r>
            <a:br>
              <a:rPr sz="4400"/>
            </a:br>
            <a:endParaRPr lang="pt-BR" sz="4400" b="0" strike="noStrike" spc="-1">
              <a:solidFill>
                <a:srgbClr val="000000"/>
              </a:solidFill>
              <a:latin typeface="Calibri"/>
            </a:endParaRPr>
          </a:p>
        </p:txBody>
      </p:sp>
      <p:pic>
        <p:nvPicPr>
          <p:cNvPr id="324" name="Picture 2" descr="A neurociência por trás da tomada de decisão"/>
          <p:cNvPicPr/>
          <p:nvPr/>
        </p:nvPicPr>
        <p:blipFill>
          <a:blip r:embed="rId2"/>
          <a:stretch/>
        </p:blipFill>
        <p:spPr>
          <a:xfrm>
            <a:off x="3118320" y="2122560"/>
            <a:ext cx="5919840" cy="4194000"/>
          </a:xfrm>
          <a:prstGeom prst="rect">
            <a:avLst/>
          </a:prstGeom>
          <a:ln w="0">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CaixaDeTexto 4"/>
          <p:cNvSpPr/>
          <p:nvPr/>
        </p:nvSpPr>
        <p:spPr>
          <a:xfrm>
            <a:off x="320760" y="1231920"/>
            <a:ext cx="11352600" cy="481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74520" indent="-74520" algn="just">
              <a:lnSpc>
                <a:spcPct val="150000"/>
              </a:lnSpc>
              <a:spcBef>
                <a:spcPts val="255"/>
              </a:spcBef>
              <a:buNone/>
              <a:tabLst>
                <a:tab pos="0" algn="l"/>
              </a:tabLst>
            </a:pPr>
            <a:r>
              <a:rPr lang="pt-BR" sz="2400" b="0" strike="noStrike" spc="-7">
                <a:solidFill>
                  <a:srgbClr val="000000"/>
                </a:solidFill>
                <a:latin typeface="Arial"/>
                <a:ea typeface="Calibri"/>
              </a:rPr>
              <a:t>Há </a:t>
            </a:r>
            <a:r>
              <a:rPr lang="pt-BR" sz="2400" b="0" strike="noStrike" spc="-1">
                <a:solidFill>
                  <a:srgbClr val="000000"/>
                </a:solidFill>
                <a:latin typeface="Arial"/>
                <a:ea typeface="Calibri"/>
              </a:rPr>
              <a:t>duas</a:t>
            </a:r>
            <a:r>
              <a:rPr lang="pt-BR" sz="2400" b="0" strike="noStrike" spc="-7">
                <a:solidFill>
                  <a:srgbClr val="000000"/>
                </a:solidFill>
                <a:latin typeface="Arial"/>
                <a:ea typeface="Calibri"/>
              </a:rPr>
              <a:t> </a:t>
            </a:r>
            <a:r>
              <a:rPr lang="pt-BR" sz="2400" b="0" strike="noStrike" spc="-12">
                <a:solidFill>
                  <a:srgbClr val="000000"/>
                </a:solidFill>
                <a:latin typeface="Arial"/>
                <a:ea typeface="Calibri"/>
              </a:rPr>
              <a:t>situações</a:t>
            </a:r>
            <a:r>
              <a:rPr lang="pt-BR" sz="2400" b="0" strike="noStrike" spc="-15">
                <a:solidFill>
                  <a:srgbClr val="000000"/>
                </a:solidFill>
                <a:latin typeface="Arial"/>
                <a:ea typeface="Calibri"/>
              </a:rPr>
              <a:t> </a:t>
            </a:r>
            <a:r>
              <a:rPr lang="pt-BR" sz="2400" b="0" strike="noStrike" spc="-1">
                <a:solidFill>
                  <a:srgbClr val="000000"/>
                </a:solidFill>
                <a:latin typeface="Arial"/>
                <a:ea typeface="Calibri"/>
              </a:rPr>
              <a:t>no</a:t>
            </a:r>
            <a:r>
              <a:rPr lang="pt-BR" sz="2400" b="0" strike="noStrike" spc="-7">
                <a:solidFill>
                  <a:srgbClr val="000000"/>
                </a:solidFill>
                <a:latin typeface="Arial"/>
                <a:ea typeface="Calibri"/>
              </a:rPr>
              <a:t> cotidiano</a:t>
            </a:r>
            <a:r>
              <a:rPr lang="pt-BR" sz="2400" b="0" strike="noStrike" spc="-15">
                <a:solidFill>
                  <a:srgbClr val="000000"/>
                </a:solidFill>
                <a:latin typeface="Arial"/>
                <a:ea typeface="Calibri"/>
              </a:rPr>
              <a:t> </a:t>
            </a:r>
            <a:r>
              <a:rPr lang="pt-BR" sz="2400" b="0" strike="noStrike" spc="-1">
                <a:solidFill>
                  <a:srgbClr val="000000"/>
                </a:solidFill>
                <a:latin typeface="Arial"/>
                <a:ea typeface="Calibri"/>
              </a:rPr>
              <a:t>do</a:t>
            </a:r>
            <a:r>
              <a:rPr lang="pt-BR" sz="2400" b="0" strike="noStrike" spc="-12">
                <a:solidFill>
                  <a:srgbClr val="000000"/>
                </a:solidFill>
                <a:latin typeface="Arial"/>
                <a:ea typeface="Calibri"/>
              </a:rPr>
              <a:t> </a:t>
            </a:r>
            <a:r>
              <a:rPr lang="pt-BR" sz="2400" b="0" strike="noStrike" spc="-15">
                <a:solidFill>
                  <a:srgbClr val="000000"/>
                </a:solidFill>
                <a:latin typeface="Arial"/>
                <a:ea typeface="Calibri"/>
              </a:rPr>
              <a:t>administrador</a:t>
            </a:r>
            <a:endParaRPr lang="pt-BR" sz="2400" b="0" strike="noStrike" spc="-1">
              <a:latin typeface="Arial"/>
            </a:endParaRPr>
          </a:p>
          <a:p>
            <a:pPr marL="74520" indent="-74520" algn="just">
              <a:lnSpc>
                <a:spcPct val="150000"/>
              </a:lnSpc>
              <a:spcBef>
                <a:spcPts val="255"/>
              </a:spcBef>
              <a:buNone/>
              <a:tabLst>
                <a:tab pos="0" algn="l"/>
              </a:tabLst>
            </a:pPr>
            <a:r>
              <a:rPr lang="pt-BR" sz="2400" b="0" strike="noStrike" spc="-15">
                <a:solidFill>
                  <a:srgbClr val="000000"/>
                </a:solidFill>
                <a:latin typeface="Arial"/>
                <a:ea typeface="Calibri"/>
              </a:rPr>
              <a:t> para tomada de </a:t>
            </a:r>
            <a:r>
              <a:rPr lang="pt-BR" sz="2400" b="0" strike="noStrike" spc="-12">
                <a:solidFill>
                  <a:srgbClr val="000000"/>
                </a:solidFill>
                <a:latin typeface="Arial"/>
                <a:ea typeface="Calibri"/>
              </a:rPr>
              <a:t>decisão:</a:t>
            </a:r>
            <a:endParaRPr lang="pt-BR" sz="2400" b="0" strike="noStrike" spc="-1">
              <a:latin typeface="Arial"/>
            </a:endParaRPr>
          </a:p>
          <a:p>
            <a:pPr marL="74520" indent="-74520">
              <a:lnSpc>
                <a:spcPct val="100000"/>
              </a:lnSpc>
              <a:buNone/>
              <a:tabLst>
                <a:tab pos="0" algn="l"/>
              </a:tabLst>
            </a:pPr>
            <a:r>
              <a:rPr lang="pt-BR" sz="2400" b="0" strike="noStrike" spc="-1">
                <a:solidFill>
                  <a:srgbClr val="000000"/>
                </a:solidFill>
                <a:latin typeface="Arial"/>
                <a:ea typeface="Calibri"/>
              </a:rPr>
              <a:t> </a:t>
            </a:r>
            <a:endParaRPr lang="pt-BR" sz="2400" b="0" strike="noStrike" spc="-1">
              <a:latin typeface="Arial"/>
            </a:endParaRPr>
          </a:p>
          <a:p>
            <a:pPr marL="74520" indent="-74520">
              <a:lnSpc>
                <a:spcPct val="100000"/>
              </a:lnSpc>
              <a:spcBef>
                <a:spcPts val="14"/>
              </a:spcBef>
              <a:buNone/>
              <a:tabLst>
                <a:tab pos="0" algn="l"/>
              </a:tabLst>
            </a:pPr>
            <a:r>
              <a:rPr lang="pt-BR" sz="2400" b="0" strike="noStrike" spc="-1">
                <a:solidFill>
                  <a:srgbClr val="000000"/>
                </a:solidFill>
                <a:latin typeface="Arial"/>
                <a:ea typeface="Calibri"/>
              </a:rPr>
              <a:t> </a:t>
            </a:r>
            <a:r>
              <a:rPr lang="pt-BR" sz="2400" b="0" strike="noStrike" spc="-7">
                <a:solidFill>
                  <a:srgbClr val="000000"/>
                </a:solidFill>
                <a:latin typeface="Arial"/>
                <a:ea typeface="Wingdings"/>
              </a:rPr>
              <a:t>Quando</a:t>
            </a:r>
            <a:r>
              <a:rPr lang="pt-BR" sz="2400" b="0" strike="noStrike" spc="-12">
                <a:solidFill>
                  <a:srgbClr val="000000"/>
                </a:solidFill>
                <a:latin typeface="Arial"/>
                <a:ea typeface="Wingdings"/>
              </a:rPr>
              <a:t> </a:t>
            </a:r>
            <a:r>
              <a:rPr lang="pt-BR" sz="2400" b="0" strike="noStrike" spc="-1">
                <a:solidFill>
                  <a:srgbClr val="000000"/>
                </a:solidFill>
                <a:latin typeface="Arial"/>
                <a:ea typeface="Wingdings"/>
              </a:rPr>
              <a:t>há</a:t>
            </a:r>
            <a:r>
              <a:rPr lang="pt-BR" sz="2400" b="0" strike="noStrike" spc="-32">
                <a:solidFill>
                  <a:srgbClr val="000000"/>
                </a:solidFill>
                <a:latin typeface="Arial"/>
                <a:ea typeface="Wingdings"/>
              </a:rPr>
              <a:t> </a:t>
            </a:r>
            <a:r>
              <a:rPr lang="pt-BR" sz="2400" b="0" strike="noStrike" spc="-1">
                <a:solidFill>
                  <a:srgbClr val="000000"/>
                </a:solidFill>
                <a:latin typeface="Arial"/>
                <a:ea typeface="Wingdings"/>
              </a:rPr>
              <a:t>um</a:t>
            </a:r>
            <a:r>
              <a:rPr lang="pt-BR" sz="2400" b="0" strike="noStrike" spc="-32">
                <a:solidFill>
                  <a:srgbClr val="000000"/>
                </a:solidFill>
                <a:latin typeface="Arial"/>
                <a:ea typeface="Wingdings"/>
              </a:rPr>
              <a:t> </a:t>
            </a:r>
            <a:r>
              <a:rPr lang="pt-BR" sz="2400" b="0" strike="noStrike" spc="-12">
                <a:solidFill>
                  <a:srgbClr val="000000"/>
                </a:solidFill>
                <a:latin typeface="Arial"/>
                <a:ea typeface="Wingdings"/>
              </a:rPr>
              <a:t>problema;</a:t>
            </a:r>
            <a:endParaRPr lang="pt-BR" sz="2400" b="0" strike="noStrike" spc="-1">
              <a:latin typeface="Arial"/>
            </a:endParaRPr>
          </a:p>
          <a:p>
            <a:pPr marL="74520" indent="-74520">
              <a:lnSpc>
                <a:spcPct val="100000"/>
              </a:lnSpc>
              <a:spcBef>
                <a:spcPts val="26"/>
              </a:spcBef>
              <a:buNone/>
              <a:tabLst>
                <a:tab pos="0" algn="l"/>
              </a:tabLst>
            </a:pPr>
            <a:r>
              <a:rPr lang="pt-BR" sz="2400" b="0" strike="noStrike" spc="-1">
                <a:solidFill>
                  <a:srgbClr val="000000"/>
                </a:solidFill>
                <a:latin typeface="Arial"/>
                <a:ea typeface="Calibri"/>
              </a:rPr>
              <a:t> </a:t>
            </a:r>
            <a:r>
              <a:rPr lang="pt-BR" sz="2400" b="0" strike="noStrike" spc="-7">
                <a:solidFill>
                  <a:srgbClr val="000000"/>
                </a:solidFill>
                <a:latin typeface="Arial"/>
                <a:ea typeface="Wingdings"/>
              </a:rPr>
              <a:t>Quando</a:t>
            </a:r>
            <a:r>
              <a:rPr lang="pt-BR" sz="2400" b="0" strike="noStrike" spc="-21">
                <a:solidFill>
                  <a:srgbClr val="000000"/>
                </a:solidFill>
                <a:latin typeface="Arial"/>
                <a:ea typeface="Wingdings"/>
              </a:rPr>
              <a:t> </a:t>
            </a:r>
            <a:r>
              <a:rPr lang="pt-BR" sz="2400" b="0" strike="noStrike" spc="-12">
                <a:solidFill>
                  <a:srgbClr val="000000"/>
                </a:solidFill>
                <a:latin typeface="Arial"/>
                <a:ea typeface="Wingdings"/>
              </a:rPr>
              <a:t>se</a:t>
            </a:r>
            <a:r>
              <a:rPr lang="pt-BR" sz="2400" b="0" strike="noStrike" spc="-35">
                <a:solidFill>
                  <a:srgbClr val="000000"/>
                </a:solidFill>
                <a:latin typeface="Arial"/>
                <a:ea typeface="Wingdings"/>
              </a:rPr>
              <a:t> </a:t>
            </a:r>
            <a:r>
              <a:rPr lang="pt-BR" sz="2400" b="0" strike="noStrike" spc="-7">
                <a:solidFill>
                  <a:srgbClr val="000000"/>
                </a:solidFill>
                <a:latin typeface="Arial"/>
                <a:ea typeface="Wingdings"/>
              </a:rPr>
              <a:t>deseja</a:t>
            </a:r>
            <a:r>
              <a:rPr lang="pt-BR" sz="2400" b="0" strike="noStrike" spc="-32">
                <a:solidFill>
                  <a:srgbClr val="000000"/>
                </a:solidFill>
                <a:latin typeface="Arial"/>
                <a:ea typeface="Wingdings"/>
              </a:rPr>
              <a:t> </a:t>
            </a:r>
            <a:r>
              <a:rPr lang="pt-BR" sz="2400" b="0" strike="noStrike" spc="-15">
                <a:solidFill>
                  <a:srgbClr val="000000"/>
                </a:solidFill>
                <a:latin typeface="Arial"/>
                <a:ea typeface="Wingdings"/>
              </a:rPr>
              <a:t>aproveitar</a:t>
            </a:r>
            <a:r>
              <a:rPr lang="pt-BR" sz="2400" b="0" strike="noStrike" spc="-21">
                <a:solidFill>
                  <a:srgbClr val="000000"/>
                </a:solidFill>
                <a:latin typeface="Arial"/>
                <a:ea typeface="Wingdings"/>
              </a:rPr>
              <a:t> </a:t>
            </a:r>
            <a:r>
              <a:rPr lang="pt-BR" sz="2400" b="0" strike="noStrike" spc="-1">
                <a:solidFill>
                  <a:srgbClr val="000000"/>
                </a:solidFill>
                <a:latin typeface="Arial"/>
                <a:ea typeface="Wingdings"/>
              </a:rPr>
              <a:t>uma</a:t>
            </a:r>
            <a:r>
              <a:rPr lang="pt-BR" sz="2400" b="0" strike="noStrike" spc="-26">
                <a:solidFill>
                  <a:srgbClr val="000000"/>
                </a:solidFill>
                <a:latin typeface="Arial"/>
                <a:ea typeface="Wingdings"/>
              </a:rPr>
              <a:t> </a:t>
            </a:r>
            <a:r>
              <a:rPr lang="pt-BR" sz="2400" b="0" strike="noStrike" spc="-7">
                <a:solidFill>
                  <a:srgbClr val="000000"/>
                </a:solidFill>
                <a:latin typeface="Arial"/>
                <a:ea typeface="Wingdings"/>
              </a:rPr>
              <a:t>oportunidade.</a:t>
            </a:r>
            <a:endParaRPr lang="pt-BR" sz="2400" b="0" strike="noStrike" spc="-1">
              <a:latin typeface="Arial"/>
            </a:endParaRPr>
          </a:p>
          <a:p>
            <a:pPr marL="74520" indent="-74520">
              <a:lnSpc>
                <a:spcPct val="100000"/>
              </a:lnSpc>
              <a:buNone/>
              <a:tabLst>
                <a:tab pos="0" algn="l"/>
              </a:tabLst>
            </a:pPr>
            <a:r>
              <a:rPr lang="pt-BR" sz="2400" b="0" strike="noStrike" spc="-1">
                <a:solidFill>
                  <a:srgbClr val="000000"/>
                </a:solidFill>
                <a:latin typeface="Arial"/>
                <a:ea typeface="Calibri"/>
              </a:rPr>
              <a:t> </a:t>
            </a:r>
            <a:endParaRPr lang="pt-BR" sz="2400" b="0" strike="noStrike" spc="-1">
              <a:latin typeface="Arial"/>
            </a:endParaRPr>
          </a:p>
          <a:p>
            <a:pPr marL="74520" indent="-74520">
              <a:lnSpc>
                <a:spcPct val="100000"/>
              </a:lnSpc>
              <a:buNone/>
              <a:tabLst>
                <a:tab pos="0" algn="l"/>
              </a:tabLst>
            </a:pPr>
            <a:r>
              <a:rPr lang="pt-BR" sz="2400" b="0" strike="noStrike" spc="-1">
                <a:solidFill>
                  <a:srgbClr val="000000"/>
                </a:solidFill>
                <a:latin typeface="Arial"/>
                <a:ea typeface="Calibri"/>
              </a:rPr>
              <a:t>  </a:t>
            </a:r>
            <a:endParaRPr lang="pt-BR" sz="2400" b="0" strike="noStrike" spc="-1">
              <a:latin typeface="Arial"/>
            </a:endParaRPr>
          </a:p>
          <a:p>
            <a:pPr marL="74520" indent="-74520">
              <a:lnSpc>
                <a:spcPct val="100000"/>
              </a:lnSpc>
              <a:buNone/>
              <a:tabLst>
                <a:tab pos="0" algn="l"/>
              </a:tabLst>
            </a:pPr>
            <a:r>
              <a:rPr lang="pt-BR" sz="2400" b="0" strike="noStrike" spc="-7">
                <a:solidFill>
                  <a:srgbClr val="000000"/>
                </a:solidFill>
                <a:latin typeface="Arial"/>
                <a:ea typeface="Calibri"/>
              </a:rPr>
              <a:t>Um</a:t>
            </a:r>
            <a:r>
              <a:rPr lang="pt-BR" sz="2400" b="0" strike="noStrike" spc="-55">
                <a:solidFill>
                  <a:srgbClr val="000000"/>
                </a:solidFill>
                <a:latin typeface="Arial"/>
                <a:ea typeface="Calibri"/>
              </a:rPr>
              <a:t> </a:t>
            </a:r>
            <a:r>
              <a:rPr lang="pt-BR" sz="2400" b="1" strike="noStrike" spc="-12">
                <a:solidFill>
                  <a:srgbClr val="000000"/>
                </a:solidFill>
                <a:latin typeface="Arial"/>
                <a:ea typeface="Calibri"/>
              </a:rPr>
              <a:t>problema</a:t>
            </a:r>
            <a:r>
              <a:rPr lang="pt-BR" sz="2400" b="1" strike="noStrike" spc="-46">
                <a:solidFill>
                  <a:srgbClr val="000000"/>
                </a:solidFill>
                <a:latin typeface="Arial"/>
                <a:ea typeface="Calibri"/>
              </a:rPr>
              <a:t> </a:t>
            </a:r>
            <a:r>
              <a:rPr lang="pt-BR" sz="2400" b="0" strike="noStrike" spc="-1">
                <a:solidFill>
                  <a:srgbClr val="000000"/>
                </a:solidFill>
                <a:latin typeface="Arial"/>
                <a:ea typeface="Calibri"/>
              </a:rPr>
              <a:t>é</a:t>
            </a:r>
            <a:r>
              <a:rPr lang="pt-BR" sz="2400" b="0" strike="noStrike" spc="-46">
                <a:solidFill>
                  <a:srgbClr val="000000"/>
                </a:solidFill>
                <a:latin typeface="Arial"/>
                <a:ea typeface="Calibri"/>
              </a:rPr>
              <a:t> </a:t>
            </a:r>
            <a:r>
              <a:rPr lang="pt-BR" sz="2400" b="0" strike="noStrike" spc="-1">
                <a:solidFill>
                  <a:srgbClr val="000000"/>
                </a:solidFill>
                <a:latin typeface="Arial"/>
                <a:ea typeface="Calibri"/>
              </a:rPr>
              <a:t>uma</a:t>
            </a:r>
            <a:r>
              <a:rPr lang="pt-BR" sz="2400" b="0" strike="noStrike" spc="-52">
                <a:solidFill>
                  <a:srgbClr val="000000"/>
                </a:solidFill>
                <a:latin typeface="Arial"/>
                <a:ea typeface="Calibri"/>
              </a:rPr>
              <a:t> </a:t>
            </a:r>
            <a:r>
              <a:rPr lang="pt-BR" sz="2400" b="0" strike="noStrike" spc="-12">
                <a:solidFill>
                  <a:srgbClr val="000000"/>
                </a:solidFill>
                <a:latin typeface="Arial"/>
                <a:ea typeface="Calibri"/>
              </a:rPr>
              <a:t>situação</a:t>
            </a:r>
            <a:r>
              <a:rPr lang="pt-BR" sz="2400" b="0" strike="noStrike" spc="-46">
                <a:solidFill>
                  <a:srgbClr val="000000"/>
                </a:solidFill>
                <a:latin typeface="Arial"/>
                <a:ea typeface="Calibri"/>
              </a:rPr>
              <a:t> </a:t>
            </a:r>
            <a:r>
              <a:rPr lang="pt-BR" sz="2400" b="0" strike="noStrike" spc="-7">
                <a:solidFill>
                  <a:srgbClr val="000000"/>
                </a:solidFill>
                <a:latin typeface="Arial"/>
                <a:ea typeface="Calibri"/>
              </a:rPr>
              <a:t>que</a:t>
            </a:r>
            <a:r>
              <a:rPr lang="pt-BR" sz="2400" b="0" strike="noStrike" spc="-55">
                <a:solidFill>
                  <a:srgbClr val="000000"/>
                </a:solidFill>
                <a:latin typeface="Arial"/>
                <a:ea typeface="Calibri"/>
              </a:rPr>
              <a:t> </a:t>
            </a:r>
            <a:r>
              <a:rPr lang="pt-BR" sz="2400" b="0" strike="noStrike" spc="-12">
                <a:solidFill>
                  <a:srgbClr val="000000"/>
                </a:solidFill>
                <a:latin typeface="Arial"/>
                <a:ea typeface="Calibri"/>
              </a:rPr>
              <a:t>provoca</a:t>
            </a:r>
            <a:r>
              <a:rPr lang="pt-BR" sz="2400" b="0" strike="noStrike" spc="-60">
                <a:solidFill>
                  <a:srgbClr val="000000"/>
                </a:solidFill>
                <a:latin typeface="Arial"/>
                <a:ea typeface="Calibri"/>
              </a:rPr>
              <a:t> </a:t>
            </a:r>
            <a:r>
              <a:rPr lang="pt-BR" sz="2400" b="0" strike="noStrike" spc="-15">
                <a:solidFill>
                  <a:srgbClr val="000000"/>
                </a:solidFill>
                <a:latin typeface="Arial"/>
                <a:ea typeface="Calibri"/>
              </a:rPr>
              <a:t>frustração</a:t>
            </a:r>
            <a:r>
              <a:rPr lang="pt-BR" sz="2400" b="0" strike="noStrike" spc="-46">
                <a:solidFill>
                  <a:srgbClr val="000000"/>
                </a:solidFill>
                <a:latin typeface="Arial"/>
                <a:ea typeface="Calibri"/>
              </a:rPr>
              <a:t> </a:t>
            </a:r>
            <a:r>
              <a:rPr lang="pt-BR" sz="2400" b="0" strike="noStrike" spc="-7">
                <a:solidFill>
                  <a:srgbClr val="000000"/>
                </a:solidFill>
                <a:latin typeface="Arial"/>
                <a:ea typeface="Calibri"/>
              </a:rPr>
              <a:t>ou</a:t>
            </a:r>
            <a:r>
              <a:rPr lang="pt-BR" sz="2400" b="0" strike="noStrike" spc="-52">
                <a:solidFill>
                  <a:srgbClr val="000000"/>
                </a:solidFill>
                <a:latin typeface="Arial"/>
                <a:ea typeface="Calibri"/>
              </a:rPr>
              <a:t> </a:t>
            </a:r>
            <a:r>
              <a:rPr lang="pt-BR" sz="2400" b="0" strike="noStrike" spc="-15">
                <a:solidFill>
                  <a:srgbClr val="000000"/>
                </a:solidFill>
                <a:latin typeface="Arial"/>
                <a:ea typeface="Calibri"/>
              </a:rPr>
              <a:t>descontentamento.</a:t>
            </a:r>
            <a:endParaRPr lang="pt-BR" sz="2400" b="0" strike="noStrike" spc="-1">
              <a:latin typeface="Arial"/>
            </a:endParaRPr>
          </a:p>
          <a:p>
            <a:pPr marL="74520" indent="-74520">
              <a:lnSpc>
                <a:spcPct val="100000"/>
              </a:lnSpc>
              <a:spcBef>
                <a:spcPts val="11"/>
              </a:spcBef>
              <a:buNone/>
              <a:tabLst>
                <a:tab pos="0" algn="l"/>
              </a:tabLst>
            </a:pPr>
            <a:r>
              <a:rPr lang="pt-BR" sz="2400" b="0" strike="noStrike" spc="-1">
                <a:solidFill>
                  <a:srgbClr val="000000"/>
                </a:solidFill>
                <a:latin typeface="Arial"/>
                <a:ea typeface="Calibri"/>
              </a:rPr>
              <a:t> </a:t>
            </a:r>
            <a:endParaRPr lang="pt-BR" sz="2400" b="0" strike="noStrike" spc="-1">
              <a:latin typeface="Arial"/>
            </a:endParaRPr>
          </a:p>
          <a:p>
            <a:pPr marL="74520" indent="-74520" algn="just">
              <a:lnSpc>
                <a:spcPct val="141000"/>
              </a:lnSpc>
              <a:buNone/>
              <a:tabLst>
                <a:tab pos="0" algn="l"/>
              </a:tabLst>
            </a:pPr>
            <a:r>
              <a:rPr lang="pt-BR" sz="2400" b="0" strike="noStrike" spc="-1">
                <a:solidFill>
                  <a:srgbClr val="000000"/>
                </a:solidFill>
                <a:latin typeface="Arial"/>
                <a:ea typeface="Calibri"/>
              </a:rPr>
              <a:t>Uma</a:t>
            </a:r>
            <a:r>
              <a:rPr lang="pt-BR" sz="2400" b="0" strike="noStrike" spc="253">
                <a:solidFill>
                  <a:srgbClr val="000000"/>
                </a:solidFill>
                <a:latin typeface="Arial"/>
                <a:ea typeface="Calibri"/>
              </a:rPr>
              <a:t> </a:t>
            </a:r>
            <a:r>
              <a:rPr lang="pt-BR" sz="2400" b="1" strike="noStrike" spc="-1">
                <a:solidFill>
                  <a:srgbClr val="000000"/>
                </a:solidFill>
                <a:latin typeface="Arial"/>
                <a:ea typeface="Calibri"/>
              </a:rPr>
              <a:t>oportunidade  </a:t>
            </a:r>
            <a:r>
              <a:rPr lang="pt-BR" sz="2400" b="0" strike="noStrike" spc="-1">
                <a:solidFill>
                  <a:srgbClr val="000000"/>
                </a:solidFill>
                <a:latin typeface="Arial"/>
                <a:ea typeface="Calibri"/>
              </a:rPr>
              <a:t>é</a:t>
            </a:r>
            <a:r>
              <a:rPr lang="pt-BR" sz="2400" b="0" strike="noStrike" spc="242">
                <a:solidFill>
                  <a:srgbClr val="000000"/>
                </a:solidFill>
                <a:latin typeface="Arial"/>
                <a:ea typeface="Calibri"/>
              </a:rPr>
              <a:t> </a:t>
            </a:r>
            <a:r>
              <a:rPr lang="pt-BR" sz="2400" b="0" strike="noStrike" spc="-1">
                <a:solidFill>
                  <a:srgbClr val="000000"/>
                </a:solidFill>
                <a:latin typeface="Arial"/>
                <a:ea typeface="Calibri"/>
              </a:rPr>
              <a:t>uma</a:t>
            </a:r>
            <a:r>
              <a:rPr lang="pt-BR" sz="2400" b="0" strike="noStrike" spc="262">
                <a:solidFill>
                  <a:srgbClr val="000000"/>
                </a:solidFill>
                <a:latin typeface="Arial"/>
                <a:ea typeface="Calibri"/>
              </a:rPr>
              <a:t> </a:t>
            </a:r>
            <a:r>
              <a:rPr lang="pt-BR" sz="2400" b="0" strike="noStrike" spc="-12">
                <a:solidFill>
                  <a:srgbClr val="000000"/>
                </a:solidFill>
                <a:latin typeface="Arial"/>
                <a:ea typeface="Calibri"/>
              </a:rPr>
              <a:t>situação</a:t>
            </a:r>
            <a:r>
              <a:rPr lang="pt-BR" sz="2400" b="0" strike="noStrike" spc="259">
                <a:solidFill>
                  <a:srgbClr val="000000"/>
                </a:solidFill>
                <a:latin typeface="Arial"/>
                <a:ea typeface="Calibri"/>
              </a:rPr>
              <a:t> </a:t>
            </a:r>
            <a:r>
              <a:rPr lang="pt-BR" sz="2400" b="0" strike="noStrike" spc="-12">
                <a:solidFill>
                  <a:srgbClr val="000000"/>
                </a:solidFill>
                <a:latin typeface="Arial"/>
                <a:ea typeface="Calibri"/>
              </a:rPr>
              <a:t>onde</a:t>
            </a:r>
            <a:r>
              <a:rPr lang="pt-BR" sz="2400" b="0" strike="noStrike" spc="242">
                <a:solidFill>
                  <a:srgbClr val="000000"/>
                </a:solidFill>
                <a:latin typeface="Arial"/>
                <a:ea typeface="Calibri"/>
              </a:rPr>
              <a:t> </a:t>
            </a:r>
            <a:r>
              <a:rPr lang="pt-BR" sz="2400" b="0" strike="noStrike" spc="-7">
                <a:solidFill>
                  <a:srgbClr val="000000"/>
                </a:solidFill>
                <a:latin typeface="Arial"/>
                <a:ea typeface="Calibri"/>
              </a:rPr>
              <a:t>há</a:t>
            </a:r>
            <a:r>
              <a:rPr lang="pt-BR" sz="2400" b="0" strike="noStrike" spc="259">
                <a:solidFill>
                  <a:srgbClr val="000000"/>
                </a:solidFill>
                <a:latin typeface="Arial"/>
                <a:ea typeface="Calibri"/>
              </a:rPr>
              <a:t> </a:t>
            </a:r>
            <a:r>
              <a:rPr lang="pt-BR" sz="2400" b="0" strike="noStrike" spc="-7">
                <a:solidFill>
                  <a:srgbClr val="000000"/>
                </a:solidFill>
                <a:latin typeface="Arial"/>
                <a:ea typeface="Calibri"/>
              </a:rPr>
              <a:t>interesse</a:t>
            </a:r>
            <a:r>
              <a:rPr lang="pt-BR" sz="2400" b="0" strike="noStrike" spc="233">
                <a:solidFill>
                  <a:srgbClr val="000000"/>
                </a:solidFill>
                <a:latin typeface="Arial"/>
                <a:ea typeface="Calibri"/>
              </a:rPr>
              <a:t> </a:t>
            </a:r>
            <a:r>
              <a:rPr lang="pt-BR" sz="2400" b="0" strike="noStrike" spc="-1">
                <a:solidFill>
                  <a:srgbClr val="000000"/>
                </a:solidFill>
                <a:latin typeface="Arial"/>
                <a:ea typeface="Calibri"/>
              </a:rPr>
              <a:t>e</a:t>
            </a:r>
            <a:r>
              <a:rPr lang="pt-BR" sz="2400" b="0" strike="noStrike" spc="248">
                <a:solidFill>
                  <a:srgbClr val="000000"/>
                </a:solidFill>
                <a:latin typeface="Arial"/>
                <a:ea typeface="Calibri"/>
              </a:rPr>
              <a:t> </a:t>
            </a:r>
            <a:r>
              <a:rPr lang="pt-BR" sz="2400" b="0" strike="noStrike" spc="-7">
                <a:solidFill>
                  <a:srgbClr val="000000"/>
                </a:solidFill>
                <a:latin typeface="Arial"/>
                <a:ea typeface="Calibri"/>
              </a:rPr>
              <a:t>uma</a:t>
            </a:r>
            <a:r>
              <a:rPr lang="pt-BR" sz="2400" b="0" strike="noStrike" spc="233">
                <a:solidFill>
                  <a:srgbClr val="000000"/>
                </a:solidFill>
                <a:latin typeface="Arial"/>
                <a:ea typeface="Calibri"/>
              </a:rPr>
              <a:t> </a:t>
            </a:r>
            <a:r>
              <a:rPr lang="pt-BR" sz="2400" b="0" strike="noStrike" spc="-12">
                <a:solidFill>
                  <a:srgbClr val="000000"/>
                </a:solidFill>
                <a:latin typeface="Arial"/>
                <a:ea typeface="Calibri"/>
              </a:rPr>
              <a:t>expectativa</a:t>
            </a:r>
            <a:r>
              <a:rPr lang="pt-BR" sz="2400" b="0" strike="noStrike" spc="242">
                <a:solidFill>
                  <a:srgbClr val="000000"/>
                </a:solidFill>
                <a:latin typeface="Arial"/>
                <a:ea typeface="Calibri"/>
              </a:rPr>
              <a:t> </a:t>
            </a:r>
            <a:r>
              <a:rPr lang="pt-BR" sz="2400" b="0" strike="noStrike" spc="4">
                <a:solidFill>
                  <a:srgbClr val="000000"/>
                </a:solidFill>
                <a:latin typeface="Arial"/>
                <a:ea typeface="Calibri"/>
              </a:rPr>
              <a:t>de</a:t>
            </a:r>
            <a:r>
              <a:rPr lang="pt-BR" sz="2400" b="0" strike="noStrike" spc="157">
                <a:solidFill>
                  <a:srgbClr val="000000"/>
                </a:solidFill>
                <a:latin typeface="Arial"/>
                <a:ea typeface="Calibri"/>
              </a:rPr>
              <a:t> </a:t>
            </a:r>
            <a:r>
              <a:rPr lang="pt-BR" sz="2400" b="0" strike="noStrike" spc="-12">
                <a:solidFill>
                  <a:srgbClr val="000000"/>
                </a:solidFill>
                <a:latin typeface="Arial"/>
                <a:ea typeface="Calibri"/>
              </a:rPr>
              <a:t>recompensa.</a:t>
            </a:r>
            <a:endParaRPr lang="pt-BR" sz="2400" b="0" strike="noStrike" spc="-1">
              <a:latin typeface="Arial"/>
            </a:endParaRPr>
          </a:p>
        </p:txBody>
      </p:sp>
      <p:sp>
        <p:nvSpPr>
          <p:cNvPr id="326" name="CaixaDeTexto 5"/>
          <p:cNvSpPr/>
          <p:nvPr/>
        </p:nvSpPr>
        <p:spPr>
          <a:xfrm>
            <a:off x="320760" y="201960"/>
            <a:ext cx="319428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pt-BR" sz="2400" b="1" strike="noStrike" spc="-1">
                <a:solidFill>
                  <a:srgbClr val="000000"/>
                </a:solidFill>
                <a:latin typeface="Arial"/>
              </a:rPr>
              <a:t>Tomar decisões</a:t>
            </a:r>
            <a:endParaRPr lang="pt-BR" sz="2400" b="0" strike="noStrike" spc="-1">
              <a:latin typeface="Arial"/>
            </a:endParaRPr>
          </a:p>
        </p:txBody>
      </p:sp>
      <p:pic>
        <p:nvPicPr>
          <p:cNvPr id="327" name="Picture 2" descr="Árvore de decisão: Ferramenta como apoio na tomada de decisão"/>
          <p:cNvPicPr/>
          <p:nvPr/>
        </p:nvPicPr>
        <p:blipFill>
          <a:blip r:embed="rId2"/>
          <a:stretch/>
        </p:blipFill>
        <p:spPr>
          <a:xfrm>
            <a:off x="8107560" y="0"/>
            <a:ext cx="4028760" cy="3333240"/>
          </a:xfrm>
          <a:prstGeom prst="rect">
            <a:avLst/>
          </a:prstGeom>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106560" y="340920"/>
            <a:ext cx="4574520" cy="475920"/>
          </a:xfrm>
          <a:prstGeom prst="rect">
            <a:avLst/>
          </a:prstGeom>
          <a:noFill/>
          <a:ln w="0">
            <a:noFill/>
          </a:ln>
        </p:spPr>
        <p:txBody>
          <a:bodyPr anchor="ctr">
            <a:normAutofit fontScale="30000"/>
          </a:bodyPr>
          <a:lstStyle/>
          <a:p>
            <a:pPr>
              <a:lnSpc>
                <a:spcPct val="90000"/>
              </a:lnSpc>
              <a:buNone/>
            </a:pPr>
            <a:r>
              <a:rPr lang="pt-PT" sz="4400" b="0" strike="noStrike" spc="-1">
                <a:solidFill>
                  <a:srgbClr val="000000"/>
                </a:solidFill>
                <a:latin typeface="Linux Libertine"/>
              </a:rPr>
              <a:t>Abraham Maslow</a:t>
            </a:r>
            <a:br>
              <a:rPr sz="4400"/>
            </a:br>
            <a:endParaRPr lang="pt-BR" sz="4400" b="0" strike="noStrike" spc="-1">
              <a:solidFill>
                <a:srgbClr val="000000"/>
              </a:solidFill>
              <a:latin typeface="Calibri"/>
            </a:endParaRPr>
          </a:p>
        </p:txBody>
      </p:sp>
      <p:pic>
        <p:nvPicPr>
          <p:cNvPr id="155" name="Picture 2" descr="Hierarquia das Necessidades | Psicologado"/>
          <p:cNvPicPr/>
          <p:nvPr/>
        </p:nvPicPr>
        <p:blipFill>
          <a:blip r:embed="rId2"/>
          <a:stretch/>
        </p:blipFill>
        <p:spPr>
          <a:xfrm>
            <a:off x="3365640" y="734400"/>
            <a:ext cx="8719560" cy="5388480"/>
          </a:xfrm>
          <a:prstGeom prst="rect">
            <a:avLst/>
          </a:prstGeom>
          <a:ln w="0">
            <a:noFill/>
          </a:ln>
        </p:spPr>
      </p:pic>
      <p:pic>
        <p:nvPicPr>
          <p:cNvPr id="156" name="Picture 2" descr="MASLOW - INTRODUÇÃO E INTRODUÇÃO - Raia Diplomática"/>
          <p:cNvPicPr/>
          <p:nvPr/>
        </p:nvPicPr>
        <p:blipFill>
          <a:blip r:embed="rId3"/>
          <a:stretch/>
        </p:blipFill>
        <p:spPr>
          <a:xfrm>
            <a:off x="0" y="903960"/>
            <a:ext cx="3365280" cy="2058480"/>
          </a:xfrm>
          <a:prstGeom prst="rect">
            <a:avLst/>
          </a:prstGeom>
          <a:ln w="0">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838080" y="365040"/>
            <a:ext cx="9196200" cy="916920"/>
          </a:xfrm>
          <a:prstGeom prst="rect">
            <a:avLst/>
          </a:prstGeom>
          <a:noFill/>
          <a:ln w="0">
            <a:noFill/>
          </a:ln>
        </p:spPr>
        <p:txBody>
          <a:bodyPr anchor="ctr">
            <a:normAutofit fontScale="89000"/>
          </a:bodyPr>
          <a:lstStyle/>
          <a:p>
            <a:pPr>
              <a:lnSpc>
                <a:spcPct val="90000"/>
              </a:lnSpc>
              <a:buNone/>
            </a:pPr>
            <a:r>
              <a:rPr lang="en-US" sz="2400" b="1" strike="noStrike" spc="-1">
                <a:solidFill>
                  <a:srgbClr val="000000"/>
                </a:solidFill>
                <a:latin typeface="Arial"/>
                <a:ea typeface="Calibri"/>
              </a:rPr>
              <a:t>As</a:t>
            </a:r>
            <a:r>
              <a:rPr lang="en-US" sz="2400" b="1" strike="noStrike" spc="103">
                <a:solidFill>
                  <a:srgbClr val="000000"/>
                </a:solidFill>
                <a:latin typeface="Arial"/>
                <a:ea typeface="Calibri"/>
              </a:rPr>
              <a:t> </a:t>
            </a:r>
            <a:r>
              <a:rPr lang="en-US" sz="2400" b="1" strike="noStrike" spc="-1">
                <a:solidFill>
                  <a:srgbClr val="000000"/>
                </a:solidFill>
                <a:latin typeface="Arial"/>
                <a:ea typeface="Calibri"/>
              </a:rPr>
              <a:t>decisões</a:t>
            </a:r>
            <a:r>
              <a:rPr lang="en-US" sz="2400" b="1" strike="noStrike" spc="94">
                <a:solidFill>
                  <a:srgbClr val="000000"/>
                </a:solidFill>
                <a:latin typeface="Arial"/>
                <a:ea typeface="Calibri"/>
              </a:rPr>
              <a:t> </a:t>
            </a:r>
            <a:r>
              <a:rPr lang="en-US" sz="2400" b="1" strike="noStrike" spc="-7">
                <a:solidFill>
                  <a:srgbClr val="000000"/>
                </a:solidFill>
                <a:latin typeface="Arial"/>
                <a:ea typeface="Calibri"/>
              </a:rPr>
              <a:t>dos</a:t>
            </a:r>
            <a:r>
              <a:rPr lang="en-US" sz="2400" b="1" strike="noStrike" spc="123">
                <a:solidFill>
                  <a:srgbClr val="000000"/>
                </a:solidFill>
                <a:latin typeface="Arial"/>
                <a:ea typeface="Calibri"/>
              </a:rPr>
              <a:t> </a:t>
            </a:r>
            <a:r>
              <a:rPr lang="en-US" sz="2400" b="1" strike="noStrike" spc="-15">
                <a:solidFill>
                  <a:srgbClr val="000000"/>
                </a:solidFill>
                <a:latin typeface="Arial"/>
                <a:ea typeface="Calibri"/>
              </a:rPr>
              <a:t>gerentes</a:t>
            </a:r>
            <a:r>
              <a:rPr lang="en-US" sz="2400" b="1" strike="noStrike" spc="103">
                <a:solidFill>
                  <a:srgbClr val="000000"/>
                </a:solidFill>
                <a:latin typeface="Arial"/>
                <a:ea typeface="Calibri"/>
              </a:rPr>
              <a:t> </a:t>
            </a:r>
            <a:r>
              <a:rPr lang="en-US" sz="2400" b="1" strike="noStrike" spc="-15">
                <a:solidFill>
                  <a:srgbClr val="000000"/>
                </a:solidFill>
                <a:latin typeface="Arial"/>
                <a:ea typeface="Calibri"/>
              </a:rPr>
              <a:t>afetam</a:t>
            </a:r>
            <a:r>
              <a:rPr lang="en-US" sz="2400" b="1" strike="noStrike" spc="109">
                <a:solidFill>
                  <a:srgbClr val="000000"/>
                </a:solidFill>
                <a:latin typeface="Arial"/>
                <a:ea typeface="Calibri"/>
              </a:rPr>
              <a:t> </a:t>
            </a:r>
            <a:r>
              <a:rPr lang="en-US" sz="2400" b="1" strike="noStrike" spc="-1">
                <a:solidFill>
                  <a:srgbClr val="000000"/>
                </a:solidFill>
                <a:latin typeface="Arial"/>
                <a:ea typeface="Calibri"/>
              </a:rPr>
              <a:t>a</a:t>
            </a:r>
            <a:r>
              <a:rPr lang="en-US" sz="2400" b="1" strike="noStrike" spc="109">
                <a:solidFill>
                  <a:srgbClr val="000000"/>
                </a:solidFill>
                <a:latin typeface="Arial"/>
                <a:ea typeface="Calibri"/>
              </a:rPr>
              <a:t> </a:t>
            </a:r>
            <a:r>
              <a:rPr lang="en-US" sz="2400" b="1" strike="noStrike" spc="-15">
                <a:solidFill>
                  <a:srgbClr val="000000"/>
                </a:solidFill>
                <a:latin typeface="Arial"/>
                <a:ea typeface="Calibri"/>
              </a:rPr>
              <a:t>organização</a:t>
            </a:r>
            <a:r>
              <a:rPr lang="en-US" sz="2400" b="1" strike="noStrike" spc="83">
                <a:solidFill>
                  <a:srgbClr val="000000"/>
                </a:solidFill>
                <a:latin typeface="Arial"/>
                <a:ea typeface="Calibri"/>
              </a:rPr>
              <a:t> </a:t>
            </a:r>
            <a:r>
              <a:rPr lang="en-US" sz="2400" b="1" strike="noStrike" spc="-7">
                <a:solidFill>
                  <a:srgbClr val="000000"/>
                </a:solidFill>
                <a:latin typeface="Arial"/>
                <a:ea typeface="Calibri"/>
              </a:rPr>
              <a:t>diariamente.</a:t>
            </a:r>
            <a:r>
              <a:rPr lang="en-US" sz="2400" b="1" strike="noStrike" spc="109">
                <a:solidFill>
                  <a:srgbClr val="000000"/>
                </a:solidFill>
                <a:latin typeface="Arial"/>
                <a:ea typeface="Calibri"/>
              </a:rPr>
              <a:t> </a:t>
            </a:r>
            <a:br>
              <a:rPr sz="2400"/>
            </a:br>
            <a:endParaRPr lang="pt-BR" sz="2400" b="0" strike="noStrike" spc="-1">
              <a:solidFill>
                <a:srgbClr val="000000"/>
              </a:solidFill>
              <a:latin typeface="Calibri"/>
            </a:endParaRPr>
          </a:p>
        </p:txBody>
      </p:sp>
      <p:sp>
        <p:nvSpPr>
          <p:cNvPr id="329" name="CaixaDeTexto 4"/>
          <p:cNvSpPr/>
          <p:nvPr/>
        </p:nvSpPr>
        <p:spPr>
          <a:xfrm>
            <a:off x="332640" y="2184840"/>
            <a:ext cx="11566080" cy="234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74520" indent="7920" algn="just">
              <a:lnSpc>
                <a:spcPct val="147000"/>
              </a:lnSpc>
              <a:spcBef>
                <a:spcPts val="839"/>
              </a:spcBef>
              <a:buNone/>
              <a:tabLst>
                <a:tab pos="0" algn="l"/>
              </a:tabLst>
            </a:pPr>
            <a:r>
              <a:rPr lang="pt-BR" sz="2400" b="0" strike="noStrike" spc="-12">
                <a:solidFill>
                  <a:srgbClr val="000000"/>
                </a:solidFill>
                <a:latin typeface="Arial"/>
                <a:ea typeface="Calibri"/>
              </a:rPr>
              <a:t>Certo</a:t>
            </a:r>
            <a:r>
              <a:rPr lang="pt-BR" sz="2400" b="0" strike="noStrike" spc="117">
                <a:solidFill>
                  <a:srgbClr val="000000"/>
                </a:solidFill>
                <a:latin typeface="Arial"/>
                <a:ea typeface="Calibri"/>
              </a:rPr>
              <a:t> </a:t>
            </a:r>
            <a:r>
              <a:rPr lang="pt-BR" sz="2400" b="0" strike="noStrike" spc="-12">
                <a:solidFill>
                  <a:srgbClr val="000000"/>
                </a:solidFill>
                <a:latin typeface="Arial"/>
                <a:ea typeface="Calibri"/>
              </a:rPr>
              <a:t>(2003)</a:t>
            </a:r>
            <a:r>
              <a:rPr lang="pt-BR" sz="2400" b="0" strike="noStrike" spc="103">
                <a:solidFill>
                  <a:srgbClr val="000000"/>
                </a:solidFill>
                <a:latin typeface="Arial"/>
                <a:ea typeface="Calibri"/>
              </a:rPr>
              <a:t> </a:t>
            </a:r>
            <a:r>
              <a:rPr lang="pt-BR" sz="2400" b="0" strike="noStrike" spc="-15">
                <a:solidFill>
                  <a:srgbClr val="000000"/>
                </a:solidFill>
                <a:latin typeface="Arial"/>
                <a:ea typeface="Calibri"/>
              </a:rPr>
              <a:t>explica</a:t>
            </a:r>
            <a:r>
              <a:rPr lang="pt-BR" sz="2400" b="0" strike="noStrike" spc="109">
                <a:solidFill>
                  <a:srgbClr val="000000"/>
                </a:solidFill>
                <a:latin typeface="Arial"/>
                <a:ea typeface="Calibri"/>
              </a:rPr>
              <a:t> </a:t>
            </a:r>
            <a:r>
              <a:rPr lang="pt-BR" sz="2400" b="0" strike="noStrike" spc="-7">
                <a:solidFill>
                  <a:srgbClr val="000000"/>
                </a:solidFill>
                <a:latin typeface="Arial"/>
                <a:ea typeface="Calibri"/>
              </a:rPr>
              <a:t>que</a:t>
            </a:r>
            <a:r>
              <a:rPr lang="pt-BR" sz="2400" b="0" strike="noStrike" spc="333">
                <a:solidFill>
                  <a:srgbClr val="000000"/>
                </a:solidFill>
                <a:latin typeface="Arial"/>
                <a:ea typeface="Calibri"/>
              </a:rPr>
              <a:t> </a:t>
            </a:r>
            <a:r>
              <a:rPr lang="pt-BR" sz="2400" b="0" strike="noStrike" spc="-1">
                <a:solidFill>
                  <a:srgbClr val="000000"/>
                </a:solidFill>
                <a:latin typeface="Arial"/>
                <a:ea typeface="Calibri"/>
              </a:rPr>
              <a:t>algumas</a:t>
            </a:r>
            <a:r>
              <a:rPr lang="pt-BR" sz="2400" b="0" strike="noStrike" spc="228">
                <a:solidFill>
                  <a:srgbClr val="000000"/>
                </a:solidFill>
                <a:latin typeface="Arial"/>
                <a:ea typeface="Calibri"/>
              </a:rPr>
              <a:t> </a:t>
            </a:r>
            <a:r>
              <a:rPr lang="pt-BR" sz="2400" b="0" strike="noStrike" spc="-1">
                <a:solidFill>
                  <a:srgbClr val="000000"/>
                </a:solidFill>
                <a:latin typeface="Arial"/>
                <a:ea typeface="Calibri"/>
              </a:rPr>
              <a:t>decisões</a:t>
            </a:r>
            <a:r>
              <a:rPr lang="pt-BR" sz="2400" b="0" strike="noStrike" spc="222">
                <a:solidFill>
                  <a:srgbClr val="000000"/>
                </a:solidFill>
                <a:latin typeface="Arial"/>
                <a:ea typeface="Calibri"/>
              </a:rPr>
              <a:t> </a:t>
            </a:r>
            <a:r>
              <a:rPr lang="pt-BR" sz="2400" b="0" strike="noStrike" spc="-21">
                <a:solidFill>
                  <a:srgbClr val="000000"/>
                </a:solidFill>
                <a:latin typeface="Arial"/>
                <a:ea typeface="Calibri"/>
              </a:rPr>
              <a:t>af</a:t>
            </a:r>
            <a:r>
              <a:rPr lang="pt-BR" sz="2400" b="0" strike="noStrike" spc="-26">
                <a:solidFill>
                  <a:srgbClr val="000000"/>
                </a:solidFill>
                <a:latin typeface="Arial"/>
                <a:ea typeface="Calibri"/>
              </a:rPr>
              <a:t>et</a:t>
            </a:r>
            <a:r>
              <a:rPr lang="pt-BR" sz="2400" b="0" strike="noStrike" spc="-21">
                <a:solidFill>
                  <a:srgbClr val="000000"/>
                </a:solidFill>
                <a:latin typeface="Arial"/>
                <a:ea typeface="Calibri"/>
              </a:rPr>
              <a:t>a</a:t>
            </a:r>
            <a:r>
              <a:rPr lang="pt-BR" sz="2400" b="0" strike="noStrike" spc="-26">
                <a:solidFill>
                  <a:srgbClr val="000000"/>
                </a:solidFill>
                <a:latin typeface="Arial"/>
                <a:ea typeface="Calibri"/>
              </a:rPr>
              <a:t>m</a:t>
            </a:r>
            <a:r>
              <a:rPr lang="pt-BR" sz="2400" b="0" strike="noStrike" spc="228">
                <a:solidFill>
                  <a:srgbClr val="000000"/>
                </a:solidFill>
                <a:latin typeface="Arial"/>
                <a:ea typeface="Calibri"/>
              </a:rPr>
              <a:t> </a:t>
            </a:r>
            <a:r>
              <a:rPr lang="pt-BR" sz="2400" b="0" strike="noStrike" spc="-12">
                <a:solidFill>
                  <a:srgbClr val="000000"/>
                </a:solidFill>
                <a:latin typeface="Arial"/>
                <a:ea typeface="Calibri"/>
              </a:rPr>
              <a:t>muitas</a:t>
            </a:r>
            <a:r>
              <a:rPr lang="pt-BR" sz="2400" b="0" strike="noStrike" spc="219">
                <a:solidFill>
                  <a:srgbClr val="000000"/>
                </a:solidFill>
                <a:latin typeface="Arial"/>
                <a:ea typeface="Calibri"/>
              </a:rPr>
              <a:t> </a:t>
            </a:r>
            <a:r>
              <a:rPr lang="pt-BR" sz="2400" b="0" strike="noStrike" spc="-7">
                <a:solidFill>
                  <a:srgbClr val="000000"/>
                </a:solidFill>
                <a:latin typeface="Arial"/>
                <a:ea typeface="Calibri"/>
              </a:rPr>
              <a:t>pessoas</a:t>
            </a:r>
            <a:r>
              <a:rPr lang="pt-BR" sz="2400" b="0" strike="noStrike" spc="228">
                <a:solidFill>
                  <a:srgbClr val="000000"/>
                </a:solidFill>
                <a:latin typeface="Arial"/>
                <a:ea typeface="Calibri"/>
              </a:rPr>
              <a:t> </a:t>
            </a:r>
            <a:r>
              <a:rPr lang="pt-BR" sz="2400" b="0" strike="noStrike" spc="-1">
                <a:solidFill>
                  <a:srgbClr val="000000"/>
                </a:solidFill>
                <a:latin typeface="Arial"/>
                <a:ea typeface="Calibri"/>
              </a:rPr>
              <a:t>da</a:t>
            </a:r>
            <a:r>
              <a:rPr lang="pt-BR" sz="2400" b="0" strike="noStrike" spc="219">
                <a:solidFill>
                  <a:srgbClr val="000000"/>
                </a:solidFill>
                <a:latin typeface="Arial"/>
                <a:ea typeface="Calibri"/>
              </a:rPr>
              <a:t> </a:t>
            </a:r>
            <a:r>
              <a:rPr lang="pt-BR" sz="2400" b="0" strike="noStrike" spc="-12">
                <a:solidFill>
                  <a:srgbClr val="000000"/>
                </a:solidFill>
                <a:latin typeface="Arial"/>
                <a:ea typeface="Calibri"/>
              </a:rPr>
              <a:t>organização,</a:t>
            </a:r>
            <a:r>
              <a:rPr lang="pt-BR" sz="2400" b="0" strike="noStrike" spc="228">
                <a:solidFill>
                  <a:srgbClr val="000000"/>
                </a:solidFill>
                <a:latin typeface="Arial"/>
                <a:ea typeface="Calibri"/>
              </a:rPr>
              <a:t> </a:t>
            </a:r>
            <a:r>
              <a:rPr lang="pt-BR" sz="2400" b="0" strike="noStrike" spc="-15">
                <a:solidFill>
                  <a:srgbClr val="000000"/>
                </a:solidFill>
                <a:latin typeface="Arial"/>
                <a:ea typeface="Calibri"/>
              </a:rPr>
              <a:t>custa</a:t>
            </a:r>
            <a:r>
              <a:rPr lang="pt-BR" sz="2400" b="0" strike="noStrike" spc="228">
                <a:solidFill>
                  <a:srgbClr val="000000"/>
                </a:solidFill>
                <a:latin typeface="Arial"/>
                <a:ea typeface="Calibri"/>
              </a:rPr>
              <a:t> </a:t>
            </a:r>
            <a:r>
              <a:rPr lang="pt-BR" sz="2400" b="0" strike="noStrike" spc="-12">
                <a:solidFill>
                  <a:srgbClr val="000000"/>
                </a:solidFill>
                <a:latin typeface="Arial"/>
                <a:ea typeface="Calibri"/>
              </a:rPr>
              <a:t>muito</a:t>
            </a:r>
            <a:r>
              <a:rPr lang="pt-BR" sz="2400" b="0" strike="noStrike" spc="222">
                <a:solidFill>
                  <a:srgbClr val="000000"/>
                </a:solidFill>
                <a:latin typeface="Arial"/>
                <a:ea typeface="Calibri"/>
              </a:rPr>
              <a:t> </a:t>
            </a:r>
            <a:r>
              <a:rPr lang="pt-BR" sz="2400" b="0" strike="noStrike" spc="-12">
                <a:solidFill>
                  <a:srgbClr val="000000"/>
                </a:solidFill>
                <a:latin typeface="Arial"/>
                <a:ea typeface="Calibri"/>
              </a:rPr>
              <a:t>dinheiro</a:t>
            </a:r>
            <a:r>
              <a:rPr lang="pt-BR" sz="2400" b="0" strike="noStrike" spc="228">
                <a:solidFill>
                  <a:srgbClr val="000000"/>
                </a:solidFill>
                <a:latin typeface="Arial"/>
                <a:ea typeface="Calibri"/>
              </a:rPr>
              <a:t> </a:t>
            </a:r>
            <a:r>
              <a:rPr lang="pt-BR" sz="2400" b="0" strike="noStrike" spc="-12">
                <a:solidFill>
                  <a:srgbClr val="000000"/>
                </a:solidFill>
                <a:latin typeface="Arial"/>
                <a:ea typeface="Calibri"/>
              </a:rPr>
              <a:t>para</a:t>
            </a:r>
            <a:r>
              <a:rPr lang="pt-BR" sz="2400" b="0" strike="noStrike" spc="239">
                <a:solidFill>
                  <a:srgbClr val="000000"/>
                </a:solidFill>
                <a:latin typeface="Arial"/>
                <a:ea typeface="Calibri"/>
              </a:rPr>
              <a:t> </a:t>
            </a:r>
            <a:r>
              <a:rPr lang="pt-BR" sz="2400" b="0" strike="noStrike" spc="-12">
                <a:solidFill>
                  <a:srgbClr val="000000"/>
                </a:solidFill>
                <a:latin typeface="Arial"/>
                <a:ea typeface="Calibri"/>
              </a:rPr>
              <a:t>serem</a:t>
            </a:r>
            <a:r>
              <a:rPr lang="pt-BR" sz="2400" b="0" strike="noStrike" spc="222">
                <a:solidFill>
                  <a:srgbClr val="000000"/>
                </a:solidFill>
                <a:latin typeface="Arial"/>
                <a:ea typeface="Calibri"/>
              </a:rPr>
              <a:t> </a:t>
            </a:r>
            <a:r>
              <a:rPr lang="pt-BR" sz="2400" b="0" strike="noStrike" spc="-12">
                <a:solidFill>
                  <a:srgbClr val="000000"/>
                </a:solidFill>
                <a:latin typeface="Arial"/>
                <a:ea typeface="Calibri"/>
              </a:rPr>
              <a:t>executadas,</a:t>
            </a:r>
            <a:r>
              <a:rPr lang="pt-BR" sz="2400" b="0" strike="noStrike" spc="214">
                <a:solidFill>
                  <a:srgbClr val="000000"/>
                </a:solidFill>
                <a:latin typeface="Arial"/>
                <a:ea typeface="Calibri"/>
              </a:rPr>
              <a:t> </a:t>
            </a:r>
            <a:r>
              <a:rPr lang="pt-BR" sz="2400" b="0" strike="noStrike" spc="-7">
                <a:solidFill>
                  <a:srgbClr val="000000"/>
                </a:solidFill>
                <a:latin typeface="Arial"/>
                <a:ea typeface="Calibri"/>
              </a:rPr>
              <a:t>têm</a:t>
            </a:r>
            <a:r>
              <a:rPr lang="pt-BR" sz="2400" b="0" strike="noStrike" spc="222">
                <a:solidFill>
                  <a:srgbClr val="000000"/>
                </a:solidFill>
                <a:latin typeface="Arial"/>
                <a:ea typeface="Calibri"/>
              </a:rPr>
              <a:t> </a:t>
            </a:r>
            <a:r>
              <a:rPr lang="pt-BR" sz="2400" b="0" strike="noStrike" spc="-15">
                <a:solidFill>
                  <a:srgbClr val="000000"/>
                </a:solidFill>
                <a:latin typeface="Arial"/>
                <a:ea typeface="Calibri"/>
              </a:rPr>
              <a:t>efeito</a:t>
            </a:r>
            <a:r>
              <a:rPr lang="pt-BR" sz="2400" b="0" strike="noStrike" spc="222">
                <a:solidFill>
                  <a:srgbClr val="000000"/>
                </a:solidFill>
                <a:latin typeface="Arial"/>
                <a:ea typeface="Calibri"/>
              </a:rPr>
              <a:t> </a:t>
            </a:r>
            <a:r>
              <a:rPr lang="pt-BR" sz="2400" b="0" strike="noStrike" spc="-1">
                <a:solidFill>
                  <a:srgbClr val="000000"/>
                </a:solidFill>
                <a:latin typeface="Arial"/>
                <a:ea typeface="Calibri"/>
              </a:rPr>
              <a:t>no</a:t>
            </a:r>
            <a:r>
              <a:rPr lang="pt-BR" sz="2400" b="0" strike="noStrike" spc="228">
                <a:solidFill>
                  <a:srgbClr val="000000"/>
                </a:solidFill>
                <a:latin typeface="Arial"/>
                <a:ea typeface="Calibri"/>
              </a:rPr>
              <a:t> </a:t>
            </a:r>
            <a:r>
              <a:rPr lang="pt-BR" sz="2400" b="0" strike="noStrike" spc="-7">
                <a:solidFill>
                  <a:srgbClr val="000000"/>
                </a:solidFill>
                <a:latin typeface="Arial"/>
                <a:ea typeface="Calibri"/>
              </a:rPr>
              <a:t>longo</a:t>
            </a:r>
            <a:r>
              <a:rPr lang="pt-BR" sz="2400" b="0" strike="noStrike" spc="208">
                <a:solidFill>
                  <a:srgbClr val="000000"/>
                </a:solidFill>
                <a:latin typeface="Arial"/>
                <a:ea typeface="Calibri"/>
              </a:rPr>
              <a:t> </a:t>
            </a:r>
            <a:r>
              <a:rPr lang="pt-BR" sz="2400" b="0" strike="noStrike" spc="-15">
                <a:solidFill>
                  <a:srgbClr val="000000"/>
                </a:solidFill>
                <a:latin typeface="Arial"/>
                <a:ea typeface="Calibri"/>
              </a:rPr>
              <a:t>prazo</a:t>
            </a:r>
            <a:r>
              <a:rPr lang="pt-BR" sz="2400" b="0" strike="noStrike" spc="233">
                <a:solidFill>
                  <a:srgbClr val="000000"/>
                </a:solidFill>
                <a:latin typeface="Arial"/>
                <a:ea typeface="Calibri"/>
              </a:rPr>
              <a:t> </a:t>
            </a:r>
            <a:r>
              <a:rPr lang="pt-BR" sz="2400" b="0" strike="noStrike" spc="-1">
                <a:solidFill>
                  <a:srgbClr val="000000"/>
                </a:solidFill>
                <a:latin typeface="Arial"/>
                <a:ea typeface="Calibri"/>
              </a:rPr>
              <a:t>e</a:t>
            </a:r>
            <a:r>
              <a:rPr lang="pt-BR" sz="2400" b="0" strike="noStrike" spc="219">
                <a:solidFill>
                  <a:srgbClr val="000000"/>
                </a:solidFill>
                <a:latin typeface="Arial"/>
                <a:ea typeface="Calibri"/>
              </a:rPr>
              <a:t> </a:t>
            </a:r>
            <a:r>
              <a:rPr lang="pt-BR" sz="2400" b="0" strike="noStrike" spc="-1">
                <a:solidFill>
                  <a:srgbClr val="000000"/>
                </a:solidFill>
                <a:latin typeface="Arial"/>
                <a:ea typeface="Calibri"/>
              </a:rPr>
              <a:t>na</a:t>
            </a:r>
            <a:r>
              <a:rPr lang="pt-BR" sz="2400" b="0" strike="noStrike" spc="228">
                <a:solidFill>
                  <a:srgbClr val="000000"/>
                </a:solidFill>
                <a:latin typeface="Arial"/>
                <a:ea typeface="Calibri"/>
              </a:rPr>
              <a:t> </a:t>
            </a:r>
            <a:r>
              <a:rPr lang="pt-BR" sz="2400" b="0" strike="noStrike" spc="-12">
                <a:solidFill>
                  <a:srgbClr val="000000"/>
                </a:solidFill>
                <a:latin typeface="Arial"/>
                <a:ea typeface="Calibri"/>
              </a:rPr>
              <a:t>sobrevivência</a:t>
            </a:r>
            <a:r>
              <a:rPr lang="pt-BR" sz="2400" b="0" strike="noStrike" spc="219">
                <a:solidFill>
                  <a:srgbClr val="000000"/>
                </a:solidFill>
                <a:latin typeface="Arial"/>
                <a:ea typeface="Calibri"/>
              </a:rPr>
              <a:t> </a:t>
            </a:r>
            <a:r>
              <a:rPr lang="pt-BR" sz="2400" b="0" strike="noStrike" spc="-1">
                <a:solidFill>
                  <a:srgbClr val="000000"/>
                </a:solidFill>
                <a:latin typeface="Arial"/>
                <a:ea typeface="Calibri"/>
              </a:rPr>
              <a:t>da</a:t>
            </a:r>
            <a:r>
              <a:rPr lang="pt-BR" sz="2400" b="0" strike="noStrike" spc="214">
                <a:solidFill>
                  <a:srgbClr val="000000"/>
                </a:solidFill>
                <a:latin typeface="Arial"/>
                <a:ea typeface="Calibri"/>
              </a:rPr>
              <a:t> </a:t>
            </a:r>
            <a:r>
              <a:rPr lang="pt-BR" sz="2400" b="0" strike="noStrike" spc="-12">
                <a:solidFill>
                  <a:srgbClr val="000000"/>
                </a:solidFill>
                <a:latin typeface="Arial"/>
                <a:ea typeface="Calibri"/>
              </a:rPr>
              <a:t>empresa.</a:t>
            </a:r>
            <a:r>
              <a:rPr lang="pt-BR" sz="2400" b="0" strike="noStrike" spc="242">
                <a:solidFill>
                  <a:srgbClr val="000000"/>
                </a:solidFill>
                <a:latin typeface="Arial"/>
                <a:ea typeface="Calibri"/>
              </a:rPr>
              <a:t> </a:t>
            </a:r>
            <a:r>
              <a:rPr lang="pt-BR" sz="2400" b="0" strike="noStrike" spc="-12">
                <a:solidFill>
                  <a:srgbClr val="000000"/>
                </a:solidFill>
                <a:latin typeface="Arial"/>
                <a:ea typeface="Calibri"/>
              </a:rPr>
              <a:t>Essas</a:t>
            </a:r>
            <a:r>
              <a:rPr lang="pt-BR" sz="2400" b="0" strike="noStrike" spc="228">
                <a:solidFill>
                  <a:srgbClr val="000000"/>
                </a:solidFill>
                <a:latin typeface="Arial"/>
                <a:ea typeface="Calibri"/>
              </a:rPr>
              <a:t> </a:t>
            </a:r>
            <a:r>
              <a:rPr lang="pt-BR" sz="2400" b="0" strike="noStrike" spc="-12">
                <a:solidFill>
                  <a:srgbClr val="000000"/>
                </a:solidFill>
                <a:latin typeface="Arial"/>
                <a:ea typeface="Calibri"/>
              </a:rPr>
              <a:t>são</a:t>
            </a:r>
            <a:r>
              <a:rPr lang="pt-BR" sz="2400" b="0" strike="noStrike" spc="228">
                <a:solidFill>
                  <a:srgbClr val="000000"/>
                </a:solidFill>
                <a:latin typeface="Arial"/>
                <a:ea typeface="Calibri"/>
              </a:rPr>
              <a:t> </a:t>
            </a:r>
            <a:r>
              <a:rPr lang="pt-BR" sz="2400" b="0" strike="noStrike" spc="-1">
                <a:solidFill>
                  <a:srgbClr val="000000"/>
                </a:solidFill>
                <a:latin typeface="Arial"/>
                <a:ea typeface="Calibri"/>
              </a:rPr>
              <a:t>decisões</a:t>
            </a:r>
            <a:r>
              <a:rPr lang="pt-BR" sz="2400" b="0" strike="noStrike" spc="284">
                <a:solidFill>
                  <a:srgbClr val="000000"/>
                </a:solidFill>
                <a:latin typeface="Arial"/>
                <a:ea typeface="Calibri"/>
              </a:rPr>
              <a:t> </a:t>
            </a:r>
            <a:r>
              <a:rPr lang="pt-BR" sz="2400" b="0" strike="noStrike" spc="-12">
                <a:solidFill>
                  <a:srgbClr val="000000"/>
                </a:solidFill>
                <a:latin typeface="Arial"/>
                <a:ea typeface="Calibri"/>
              </a:rPr>
              <a:t>estratégicas</a:t>
            </a:r>
            <a:endParaRPr lang="pt-BR" sz="2400" b="0" strike="noStrike" spc="-1">
              <a:latin typeface="Arial"/>
            </a:endParaRPr>
          </a:p>
          <a:p>
            <a:pPr marL="74520" indent="7920" algn="just">
              <a:lnSpc>
                <a:spcPct val="147000"/>
              </a:lnSpc>
              <a:spcBef>
                <a:spcPts val="839"/>
              </a:spcBef>
              <a:buNone/>
              <a:tabLst>
                <a:tab pos="0" algn="l"/>
              </a:tabLst>
            </a:pPr>
            <a:r>
              <a:rPr lang="pt-BR" sz="2400" b="0" strike="noStrike" spc="-12">
                <a:solidFill>
                  <a:srgbClr val="000000"/>
                </a:solidFill>
                <a:latin typeface="Arial"/>
                <a:ea typeface="Calibri"/>
              </a:rPr>
              <a:t>.</a:t>
            </a:r>
            <a:r>
              <a:rPr lang="pt-BR" sz="2400" b="0" strike="noStrike" spc="-21">
                <a:solidFill>
                  <a:srgbClr val="000000"/>
                </a:solidFill>
                <a:latin typeface="Arial"/>
                <a:ea typeface="Calibri"/>
              </a:rPr>
              <a:t> </a:t>
            </a:r>
            <a:r>
              <a:rPr lang="pt-BR" sz="2400" b="0" strike="noStrike" spc="-7">
                <a:solidFill>
                  <a:srgbClr val="000000"/>
                </a:solidFill>
                <a:latin typeface="Arial"/>
                <a:ea typeface="Calibri"/>
              </a:rPr>
              <a:t>Outras</a:t>
            </a:r>
            <a:r>
              <a:rPr lang="pt-BR" sz="2400" b="0" strike="noStrike" spc="-35">
                <a:solidFill>
                  <a:srgbClr val="000000"/>
                </a:solidFill>
                <a:latin typeface="Arial"/>
                <a:ea typeface="Calibri"/>
              </a:rPr>
              <a:t> </a:t>
            </a:r>
            <a:r>
              <a:rPr lang="pt-BR" sz="2400" b="0" strike="noStrike" spc="-12">
                <a:solidFill>
                  <a:srgbClr val="000000"/>
                </a:solidFill>
                <a:latin typeface="Arial"/>
                <a:ea typeface="Calibri"/>
              </a:rPr>
              <a:t>têm</a:t>
            </a:r>
            <a:r>
              <a:rPr lang="pt-BR" sz="2400" b="0" strike="noStrike" spc="-41">
                <a:solidFill>
                  <a:srgbClr val="000000"/>
                </a:solidFill>
                <a:latin typeface="Arial"/>
                <a:ea typeface="Calibri"/>
              </a:rPr>
              <a:t> </a:t>
            </a:r>
            <a:r>
              <a:rPr lang="pt-BR" sz="2400" b="0" strike="noStrike" spc="-1">
                <a:solidFill>
                  <a:srgbClr val="000000"/>
                </a:solidFill>
                <a:latin typeface="Arial"/>
                <a:ea typeface="Calibri"/>
              </a:rPr>
              <a:t>um</a:t>
            </a:r>
            <a:r>
              <a:rPr lang="pt-BR" sz="2400" b="0" strike="noStrike" spc="-15">
                <a:solidFill>
                  <a:srgbClr val="000000"/>
                </a:solidFill>
                <a:latin typeface="Arial"/>
                <a:ea typeface="Calibri"/>
              </a:rPr>
              <a:t> </a:t>
            </a:r>
            <a:r>
              <a:rPr lang="pt-BR" sz="2400" b="0" strike="noStrike" spc="-26">
                <a:solidFill>
                  <a:srgbClr val="000000"/>
                </a:solidFill>
                <a:latin typeface="Arial"/>
                <a:ea typeface="Calibri"/>
              </a:rPr>
              <a:t>c</a:t>
            </a:r>
            <a:r>
              <a:rPr lang="pt-BR" sz="2400" b="0" strike="noStrike" spc="-21">
                <a:solidFill>
                  <a:srgbClr val="000000"/>
                </a:solidFill>
                <a:latin typeface="Arial"/>
                <a:ea typeface="Calibri"/>
              </a:rPr>
              <a:t>a</a:t>
            </a:r>
            <a:r>
              <a:rPr lang="pt-BR" sz="2400" b="0" strike="noStrike" spc="-26">
                <a:solidFill>
                  <a:srgbClr val="000000"/>
                </a:solidFill>
                <a:latin typeface="Arial"/>
                <a:ea typeface="Calibri"/>
              </a:rPr>
              <a:t>r</a:t>
            </a:r>
            <a:r>
              <a:rPr lang="pt-BR" sz="2400" b="0" strike="noStrike" spc="-21">
                <a:solidFill>
                  <a:srgbClr val="000000"/>
                </a:solidFill>
                <a:latin typeface="Arial"/>
                <a:ea typeface="Calibri"/>
              </a:rPr>
              <a:t>á</a:t>
            </a:r>
            <a:r>
              <a:rPr lang="pt-BR" sz="2400" b="0" strike="noStrike" spc="-26">
                <a:solidFill>
                  <a:srgbClr val="000000"/>
                </a:solidFill>
                <a:latin typeface="Arial"/>
                <a:ea typeface="Calibri"/>
              </a:rPr>
              <a:t>ter</a:t>
            </a:r>
            <a:r>
              <a:rPr lang="pt-BR" sz="2400" b="0" strike="noStrike" spc="-12">
                <a:solidFill>
                  <a:srgbClr val="000000"/>
                </a:solidFill>
                <a:latin typeface="Arial"/>
                <a:ea typeface="Calibri"/>
              </a:rPr>
              <a:t> </a:t>
            </a:r>
            <a:r>
              <a:rPr lang="pt-BR" sz="2400" b="0" strike="noStrike" spc="-15">
                <a:solidFill>
                  <a:srgbClr val="000000"/>
                </a:solidFill>
                <a:latin typeface="Arial"/>
                <a:ea typeface="Calibri"/>
              </a:rPr>
              <a:t>rotineiro,</a:t>
            </a:r>
            <a:r>
              <a:rPr lang="pt-BR" sz="2400" b="0" strike="noStrike" spc="-41">
                <a:solidFill>
                  <a:srgbClr val="000000"/>
                </a:solidFill>
                <a:latin typeface="Arial"/>
                <a:ea typeface="Calibri"/>
              </a:rPr>
              <a:t> </a:t>
            </a:r>
            <a:r>
              <a:rPr lang="pt-BR" sz="2400" b="0" strike="noStrike" spc="-12">
                <a:solidFill>
                  <a:srgbClr val="000000"/>
                </a:solidFill>
                <a:latin typeface="Arial"/>
                <a:ea typeface="Calibri"/>
              </a:rPr>
              <a:t>são</a:t>
            </a:r>
            <a:r>
              <a:rPr lang="pt-BR" sz="2400" b="0" strike="noStrike" spc="-35">
                <a:solidFill>
                  <a:srgbClr val="000000"/>
                </a:solidFill>
                <a:latin typeface="Arial"/>
                <a:ea typeface="Calibri"/>
              </a:rPr>
              <a:t> </a:t>
            </a:r>
            <a:r>
              <a:rPr lang="pt-BR" sz="2400" b="0" strike="noStrike" spc="-1">
                <a:solidFill>
                  <a:srgbClr val="000000"/>
                </a:solidFill>
                <a:latin typeface="Arial"/>
                <a:ea typeface="Calibri"/>
              </a:rPr>
              <a:t>decisões</a:t>
            </a:r>
            <a:r>
              <a:rPr lang="pt-BR" sz="2400" b="0" strike="noStrike" spc="-26">
                <a:solidFill>
                  <a:srgbClr val="000000"/>
                </a:solidFill>
                <a:latin typeface="Arial"/>
                <a:ea typeface="Calibri"/>
              </a:rPr>
              <a:t> </a:t>
            </a:r>
            <a:r>
              <a:rPr lang="pt-BR" sz="2400" b="0" strike="noStrike" spc="-7">
                <a:solidFill>
                  <a:srgbClr val="000000"/>
                </a:solidFill>
                <a:latin typeface="Arial"/>
                <a:ea typeface="Calibri"/>
              </a:rPr>
              <a:t>operacionais.</a:t>
            </a:r>
            <a:endParaRPr lang="pt-BR" sz="2400" b="0" strike="noStrike" spc="-1">
              <a:latin typeface="Arial"/>
            </a:endParaRPr>
          </a:p>
        </p:txBody>
      </p:sp>
      <p:pic>
        <p:nvPicPr>
          <p:cNvPr id="330" name="Picture 2" descr="Tomada de decisão | ADM Conecta"/>
          <p:cNvPicPr/>
          <p:nvPr/>
        </p:nvPicPr>
        <p:blipFill>
          <a:blip r:embed="rId2"/>
          <a:stretch/>
        </p:blipFill>
        <p:spPr>
          <a:xfrm>
            <a:off x="285120" y="297000"/>
            <a:ext cx="11637360" cy="6447960"/>
          </a:xfrm>
          <a:prstGeom prst="rect">
            <a:avLst/>
          </a:prstGeom>
          <a:ln w="0">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endParaRPr lang="pt-BR" sz="1800" b="0" strike="noStrike" spc="-1">
              <a:solidFill>
                <a:srgbClr val="000000"/>
              </a:solidFill>
              <a:latin typeface="Calibri"/>
            </a:endParaRPr>
          </a:p>
        </p:txBody>
      </p:sp>
      <p:sp>
        <p:nvSpPr>
          <p:cNvPr id="332" name="PlaceHolder 2"/>
          <p:cNvSpPr>
            <a:spLocks noGrp="1"/>
          </p:cNvSpPr>
          <p:nvPr>
            <p:ph/>
          </p:nvPr>
        </p:nvSpPr>
        <p:spPr>
          <a:xfrm>
            <a:off x="838080" y="1825560"/>
            <a:ext cx="10515240" cy="4350960"/>
          </a:xfrm>
          <a:prstGeom prst="rect">
            <a:avLst/>
          </a:prstGeom>
          <a:noFill/>
          <a:ln w="0">
            <a:noFill/>
          </a:ln>
        </p:spPr>
        <p:txBody>
          <a:bodyPr anchor="t">
            <a:noAutofit/>
          </a:bodyPr>
          <a:lstStyle/>
          <a:p>
            <a:pPr>
              <a:lnSpc>
                <a:spcPct val="90000"/>
              </a:lnSpc>
              <a:spcBef>
                <a:spcPts val="1417"/>
              </a:spcBef>
              <a:buNone/>
            </a:pPr>
            <a:endParaRPr lang="pt-BR" sz="2800" b="0" strike="noStrike" spc="-1">
              <a:solidFill>
                <a:srgbClr val="000000"/>
              </a:solidFill>
              <a:latin typeface="Calibri"/>
            </a:endParaRPr>
          </a:p>
        </p:txBody>
      </p:sp>
      <p:pic>
        <p:nvPicPr>
          <p:cNvPr id="333" name="Picture 2" descr="Modelos de tomada de decisão e sua relação com a informação orgânica"/>
          <p:cNvPicPr/>
          <p:nvPr/>
        </p:nvPicPr>
        <p:blipFill>
          <a:blip r:embed="rId2"/>
          <a:stretch/>
        </p:blipFill>
        <p:spPr>
          <a:xfrm>
            <a:off x="0" y="118800"/>
            <a:ext cx="12410280" cy="6738840"/>
          </a:xfrm>
          <a:prstGeom prst="rect">
            <a:avLst/>
          </a:prstGeom>
          <a:ln w="0">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endParaRPr lang="pt-BR" sz="1800" b="0" strike="noStrike" spc="-1">
              <a:solidFill>
                <a:srgbClr val="000000"/>
              </a:solidFill>
              <a:latin typeface="Calibri"/>
            </a:endParaRPr>
          </a:p>
        </p:txBody>
      </p:sp>
      <p:sp>
        <p:nvSpPr>
          <p:cNvPr id="335" name="PlaceHolder 2"/>
          <p:cNvSpPr>
            <a:spLocks noGrp="1"/>
          </p:cNvSpPr>
          <p:nvPr>
            <p:ph/>
          </p:nvPr>
        </p:nvSpPr>
        <p:spPr>
          <a:xfrm>
            <a:off x="838080" y="1825560"/>
            <a:ext cx="10515240" cy="4350960"/>
          </a:xfrm>
          <a:prstGeom prst="rect">
            <a:avLst/>
          </a:prstGeom>
          <a:noFill/>
          <a:ln w="0">
            <a:noFill/>
          </a:ln>
        </p:spPr>
        <p:txBody>
          <a:bodyPr anchor="t">
            <a:noAutofit/>
          </a:bodyPr>
          <a:lstStyle/>
          <a:p>
            <a:pPr>
              <a:lnSpc>
                <a:spcPct val="90000"/>
              </a:lnSpc>
              <a:spcBef>
                <a:spcPts val="1417"/>
              </a:spcBef>
              <a:buNone/>
            </a:pPr>
            <a:endParaRPr lang="pt-BR" sz="2800" b="0" strike="noStrike" spc="-1">
              <a:solidFill>
                <a:srgbClr val="000000"/>
              </a:solidFill>
              <a:latin typeface="Calibri"/>
            </a:endParaRPr>
          </a:p>
        </p:txBody>
      </p:sp>
      <p:pic>
        <p:nvPicPr>
          <p:cNvPr id="336" name="Picture 2" descr="PROCESSO DECISÓRIO E RESOLUÇÃO PROBLEMAS - ppt video online carregar"/>
          <p:cNvPicPr/>
          <p:nvPr/>
        </p:nvPicPr>
        <p:blipFill>
          <a:blip r:embed="rId2"/>
          <a:stretch/>
        </p:blipFill>
        <p:spPr>
          <a:xfrm>
            <a:off x="249480" y="160200"/>
            <a:ext cx="11649240" cy="6697440"/>
          </a:xfrm>
          <a:prstGeom prst="rect">
            <a:avLst/>
          </a:prstGeom>
          <a:ln w="0">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PlaceHolder 1"/>
          <p:cNvSpPr>
            <a:spLocks noGrp="1"/>
          </p:cNvSpPr>
          <p:nvPr>
            <p:ph type="title"/>
          </p:nvPr>
        </p:nvSpPr>
        <p:spPr>
          <a:xfrm>
            <a:off x="140760" y="541080"/>
            <a:ext cx="11804760" cy="1325160"/>
          </a:xfrm>
          <a:prstGeom prst="rect">
            <a:avLst/>
          </a:prstGeom>
          <a:noFill/>
          <a:ln w="0">
            <a:noFill/>
          </a:ln>
        </p:spPr>
        <p:txBody>
          <a:bodyPr anchor="ctr">
            <a:normAutofit fontScale="49000"/>
          </a:bodyPr>
          <a:lstStyle/>
          <a:p>
            <a:pPr algn="ctr">
              <a:lnSpc>
                <a:spcPct val="90000"/>
              </a:lnSpc>
              <a:buNone/>
            </a:pPr>
            <a:r>
              <a:rPr lang="pt-BR" sz="4400" b="1" strike="noStrike" spc="-1">
                <a:solidFill>
                  <a:srgbClr val="000000"/>
                </a:solidFill>
                <a:latin typeface="Arial Black"/>
              </a:rPr>
              <a:t>ADMINISTRAÇÃO GERAL</a:t>
            </a:r>
            <a:br>
              <a:rPr sz="4400"/>
            </a:br>
            <a:r>
              <a:rPr lang="pt-BR" sz="4400" b="1" strike="noStrike" spc="-1">
                <a:solidFill>
                  <a:srgbClr val="FF0000"/>
                </a:solidFill>
                <a:latin typeface="Arial Black"/>
              </a:rPr>
              <a:t>AULA NR.  XIII</a:t>
            </a:r>
            <a:br>
              <a:rPr sz="4400"/>
            </a:br>
            <a:r>
              <a:rPr lang="pt-BR" sz="4400" b="1" strike="noStrike" spc="-1">
                <a:solidFill>
                  <a:srgbClr val="FF0000"/>
                </a:solidFill>
                <a:latin typeface="Arial Black"/>
              </a:rPr>
              <a:t>FERRAMENTAS DE GESTÃO </a:t>
            </a:r>
            <a:br>
              <a:rPr sz="4400"/>
            </a:br>
            <a:endParaRPr lang="pt-BR" sz="4400" b="0" strike="noStrike" spc="-1">
              <a:solidFill>
                <a:srgbClr val="000000"/>
              </a:solidFill>
              <a:latin typeface="Calibri"/>
            </a:endParaRPr>
          </a:p>
        </p:txBody>
      </p:sp>
      <p:pic>
        <p:nvPicPr>
          <p:cNvPr id="338" name="Picture 2" descr="4 ferramentas de gestão empresarial que você precisa conhecer - Wattz"/>
          <p:cNvPicPr/>
          <p:nvPr/>
        </p:nvPicPr>
        <p:blipFill>
          <a:blip r:embed="rId2"/>
          <a:stretch/>
        </p:blipFill>
        <p:spPr>
          <a:xfrm>
            <a:off x="3396240" y="1728360"/>
            <a:ext cx="5613480" cy="5091480"/>
          </a:xfrm>
          <a:prstGeom prst="rect">
            <a:avLst/>
          </a:prstGeom>
          <a:ln w="0">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CaixaDeTexto 5"/>
          <p:cNvSpPr/>
          <p:nvPr/>
        </p:nvSpPr>
        <p:spPr>
          <a:xfrm>
            <a:off x="0" y="0"/>
            <a:ext cx="12110040" cy="682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pt-BR" sz="2400" b="1" strike="noStrike" spc="-1">
                <a:solidFill>
                  <a:srgbClr val="111111"/>
                </a:solidFill>
                <a:latin typeface="Roboto"/>
              </a:rPr>
              <a:t>10 ferramentas de gestão essenciais para a sua empresa</a:t>
            </a:r>
            <a:endParaRPr lang="pt-BR" sz="2400" b="0" strike="noStrike" spc="-1">
              <a:latin typeface="Arial"/>
            </a:endParaRPr>
          </a:p>
          <a:p>
            <a:pPr>
              <a:lnSpc>
                <a:spcPct val="100000"/>
              </a:lnSpc>
              <a:buNone/>
            </a:pPr>
            <a:endParaRPr lang="pt-BR" sz="1800" b="0" strike="noStrike" spc="-1">
              <a:latin typeface="Arial"/>
            </a:endParaRPr>
          </a:p>
          <a:p>
            <a:pPr>
              <a:lnSpc>
                <a:spcPct val="100000"/>
              </a:lnSpc>
              <a:buNone/>
            </a:pPr>
            <a:endParaRPr lang="pt-BR" sz="2000" b="0" strike="noStrike" spc="-1">
              <a:latin typeface="Arial"/>
            </a:endParaRPr>
          </a:p>
          <a:p>
            <a:pPr indent="-216000">
              <a:lnSpc>
                <a:spcPct val="100000"/>
              </a:lnSpc>
              <a:buClr>
                <a:srgbClr val="222222"/>
              </a:buClr>
              <a:buFont typeface="Calibri Light"/>
              <a:buAutoNum type="arabicPeriod"/>
            </a:pPr>
            <a:r>
              <a:rPr lang="pt-BR" sz="2000" b="0" strike="noStrike" spc="-1">
                <a:solidFill>
                  <a:srgbClr val="222222"/>
                </a:solidFill>
                <a:latin typeface="Verdana"/>
              </a:rPr>
              <a:t>Ciclo PDCA</a:t>
            </a:r>
            <a:endParaRPr lang="pt-BR" sz="2000" b="0" strike="noStrike" spc="-1">
              <a:latin typeface="Arial"/>
            </a:endParaRPr>
          </a:p>
          <a:p>
            <a:pPr>
              <a:lnSpc>
                <a:spcPct val="100000"/>
              </a:lnSpc>
              <a:buNone/>
            </a:pPr>
            <a:endParaRPr lang="pt-BR" sz="2000" b="0" strike="noStrike" spc="-1">
              <a:latin typeface="Arial"/>
            </a:endParaRPr>
          </a:p>
          <a:p>
            <a:pPr indent="-216000">
              <a:lnSpc>
                <a:spcPct val="100000"/>
              </a:lnSpc>
              <a:buClr>
                <a:srgbClr val="222222"/>
              </a:buClr>
              <a:buFont typeface="Calibri Light"/>
              <a:buAutoNum type="arabicPeriod"/>
            </a:pPr>
            <a:r>
              <a:rPr lang="pt-BR" sz="2000" b="0" strike="noStrike" spc="-1">
                <a:solidFill>
                  <a:srgbClr val="222222"/>
                </a:solidFill>
                <a:latin typeface="Verdana"/>
              </a:rPr>
              <a:t>Canvas</a:t>
            </a:r>
            <a:endParaRPr lang="pt-BR" sz="2000" b="0" strike="noStrike" spc="-1">
              <a:latin typeface="Arial"/>
            </a:endParaRPr>
          </a:p>
          <a:p>
            <a:pPr>
              <a:lnSpc>
                <a:spcPct val="100000"/>
              </a:lnSpc>
              <a:buNone/>
            </a:pPr>
            <a:endParaRPr lang="pt-BR" sz="2000" b="0" strike="noStrike" spc="-1">
              <a:latin typeface="Arial"/>
            </a:endParaRPr>
          </a:p>
          <a:p>
            <a:pPr indent="-216000">
              <a:lnSpc>
                <a:spcPct val="100000"/>
              </a:lnSpc>
              <a:buClr>
                <a:srgbClr val="222222"/>
              </a:buClr>
              <a:buFont typeface="Calibri Light"/>
              <a:buAutoNum type="arabicPeriod"/>
            </a:pPr>
            <a:r>
              <a:rPr lang="pt-BR" sz="2000" b="0" strike="noStrike" spc="-1">
                <a:solidFill>
                  <a:srgbClr val="222222"/>
                </a:solidFill>
                <a:latin typeface="Verdana"/>
              </a:rPr>
              <a:t>Plano de Negócios</a:t>
            </a:r>
            <a:endParaRPr lang="pt-BR" sz="2000" b="0" strike="noStrike" spc="-1">
              <a:latin typeface="Arial"/>
            </a:endParaRPr>
          </a:p>
          <a:p>
            <a:pPr>
              <a:lnSpc>
                <a:spcPct val="100000"/>
              </a:lnSpc>
              <a:buNone/>
            </a:pPr>
            <a:endParaRPr lang="pt-BR" sz="2000" b="0" strike="noStrike" spc="-1">
              <a:latin typeface="Arial"/>
            </a:endParaRPr>
          </a:p>
          <a:p>
            <a:pPr indent="-216000">
              <a:lnSpc>
                <a:spcPct val="100000"/>
              </a:lnSpc>
              <a:buClr>
                <a:srgbClr val="222222"/>
              </a:buClr>
              <a:buFont typeface="Calibri Light"/>
              <a:buAutoNum type="arabicPeriod"/>
            </a:pPr>
            <a:r>
              <a:rPr lang="pt-BR" sz="2000" b="0" strike="noStrike" spc="-1">
                <a:solidFill>
                  <a:srgbClr val="222222"/>
                </a:solidFill>
                <a:latin typeface="Verdana"/>
              </a:rPr>
              <a:t>Mapas Mentais Gerenciais</a:t>
            </a:r>
            <a:endParaRPr lang="pt-BR" sz="2000" b="0" strike="noStrike" spc="-1">
              <a:latin typeface="Arial"/>
            </a:endParaRPr>
          </a:p>
          <a:p>
            <a:pPr>
              <a:lnSpc>
                <a:spcPct val="100000"/>
              </a:lnSpc>
              <a:buNone/>
            </a:pPr>
            <a:endParaRPr lang="pt-BR" sz="2000" b="0" strike="noStrike" spc="-1">
              <a:latin typeface="Arial"/>
            </a:endParaRPr>
          </a:p>
          <a:p>
            <a:pPr indent="-216000">
              <a:lnSpc>
                <a:spcPct val="100000"/>
              </a:lnSpc>
              <a:buClr>
                <a:srgbClr val="222222"/>
              </a:buClr>
              <a:buFont typeface="Calibri Light"/>
              <a:buAutoNum type="arabicPeriod"/>
            </a:pPr>
            <a:r>
              <a:rPr lang="pt-BR" sz="2000" b="0" strike="noStrike" spc="-1">
                <a:solidFill>
                  <a:srgbClr val="222222"/>
                </a:solidFill>
                <a:latin typeface="Verdana"/>
              </a:rPr>
              <a:t>Análise SWOT</a:t>
            </a:r>
            <a:endParaRPr lang="pt-BR" sz="2000" b="0" strike="noStrike" spc="-1">
              <a:latin typeface="Arial"/>
            </a:endParaRPr>
          </a:p>
          <a:p>
            <a:pPr>
              <a:lnSpc>
                <a:spcPct val="100000"/>
              </a:lnSpc>
              <a:buNone/>
            </a:pPr>
            <a:endParaRPr lang="pt-BR" sz="2000" b="0" strike="noStrike" spc="-1">
              <a:latin typeface="Arial"/>
            </a:endParaRPr>
          </a:p>
          <a:p>
            <a:pPr indent="-216000">
              <a:lnSpc>
                <a:spcPct val="100000"/>
              </a:lnSpc>
              <a:buClr>
                <a:srgbClr val="222222"/>
              </a:buClr>
              <a:buFont typeface="Calibri Light"/>
              <a:buAutoNum type="arabicPeriod"/>
            </a:pPr>
            <a:r>
              <a:rPr lang="pt-BR" sz="2000" b="0" strike="noStrike" spc="-1">
                <a:solidFill>
                  <a:srgbClr val="222222"/>
                </a:solidFill>
                <a:latin typeface="Verdana"/>
              </a:rPr>
              <a:t>KPIs</a:t>
            </a:r>
            <a:endParaRPr lang="pt-BR" sz="2000" b="0" strike="noStrike" spc="-1">
              <a:latin typeface="Arial"/>
            </a:endParaRPr>
          </a:p>
          <a:p>
            <a:pPr>
              <a:lnSpc>
                <a:spcPct val="100000"/>
              </a:lnSpc>
              <a:buNone/>
            </a:pPr>
            <a:endParaRPr lang="pt-BR" sz="2000" b="0" strike="noStrike" spc="-1">
              <a:latin typeface="Arial"/>
            </a:endParaRPr>
          </a:p>
          <a:p>
            <a:pPr indent="-216000">
              <a:lnSpc>
                <a:spcPct val="100000"/>
              </a:lnSpc>
              <a:buClr>
                <a:srgbClr val="222222"/>
              </a:buClr>
              <a:buFont typeface="Calibri Light"/>
              <a:buAutoNum type="arabicPeriod"/>
            </a:pPr>
            <a:r>
              <a:rPr lang="pt-BR" sz="2000" b="0" strike="noStrike" spc="-1">
                <a:solidFill>
                  <a:srgbClr val="222222"/>
                </a:solidFill>
                <a:latin typeface="Verdana"/>
              </a:rPr>
              <a:t>5W2H</a:t>
            </a:r>
            <a:endParaRPr lang="pt-BR" sz="2000" b="0" strike="noStrike" spc="-1">
              <a:latin typeface="Arial"/>
            </a:endParaRPr>
          </a:p>
          <a:p>
            <a:pPr>
              <a:lnSpc>
                <a:spcPct val="100000"/>
              </a:lnSpc>
              <a:buNone/>
            </a:pPr>
            <a:endParaRPr lang="pt-BR" sz="2000" b="0" strike="noStrike" spc="-1">
              <a:latin typeface="Arial"/>
            </a:endParaRPr>
          </a:p>
          <a:p>
            <a:pPr indent="-216000">
              <a:lnSpc>
                <a:spcPct val="100000"/>
              </a:lnSpc>
              <a:buClr>
                <a:srgbClr val="222222"/>
              </a:buClr>
              <a:buFont typeface="Calibri Light"/>
              <a:buAutoNum type="arabicPeriod"/>
            </a:pPr>
            <a:r>
              <a:rPr lang="pt-BR" sz="2000" b="0" strike="noStrike" spc="-1">
                <a:solidFill>
                  <a:srgbClr val="222222"/>
                </a:solidFill>
                <a:latin typeface="Verdana"/>
              </a:rPr>
              <a:t>OBZ</a:t>
            </a:r>
            <a:endParaRPr lang="pt-BR" sz="2000" b="0" strike="noStrike" spc="-1">
              <a:latin typeface="Arial"/>
            </a:endParaRPr>
          </a:p>
          <a:p>
            <a:pPr>
              <a:lnSpc>
                <a:spcPct val="100000"/>
              </a:lnSpc>
              <a:buNone/>
            </a:pPr>
            <a:endParaRPr lang="pt-BR" sz="2000" b="0" strike="noStrike" spc="-1">
              <a:latin typeface="Arial"/>
            </a:endParaRPr>
          </a:p>
          <a:p>
            <a:pPr indent="-216000">
              <a:lnSpc>
                <a:spcPct val="100000"/>
              </a:lnSpc>
              <a:buClr>
                <a:srgbClr val="222222"/>
              </a:buClr>
              <a:buFont typeface="Calibri Light"/>
              <a:buAutoNum type="arabicPeriod"/>
            </a:pPr>
            <a:r>
              <a:rPr lang="pt-BR" sz="2000" b="0" strike="noStrike" spc="-1">
                <a:solidFill>
                  <a:srgbClr val="222222"/>
                </a:solidFill>
                <a:latin typeface="Verdana"/>
              </a:rPr>
              <a:t>4Ps da Inovação</a:t>
            </a:r>
            <a:endParaRPr lang="pt-BR" sz="2000" b="0" strike="noStrike" spc="-1">
              <a:latin typeface="Arial"/>
            </a:endParaRPr>
          </a:p>
          <a:p>
            <a:pPr>
              <a:lnSpc>
                <a:spcPct val="100000"/>
              </a:lnSpc>
              <a:buNone/>
            </a:pPr>
            <a:endParaRPr lang="pt-BR" sz="2000" b="0" strike="noStrike" spc="-1">
              <a:latin typeface="Arial"/>
            </a:endParaRPr>
          </a:p>
          <a:p>
            <a:pPr indent="-216000">
              <a:lnSpc>
                <a:spcPct val="100000"/>
              </a:lnSpc>
              <a:buClr>
                <a:srgbClr val="222222"/>
              </a:buClr>
              <a:buFont typeface="Calibri Light"/>
              <a:buAutoNum type="arabicPeriod"/>
            </a:pPr>
            <a:r>
              <a:rPr lang="pt-BR" sz="2000" b="0" strike="noStrike" spc="-1">
                <a:solidFill>
                  <a:srgbClr val="222222"/>
                </a:solidFill>
                <a:latin typeface="Verdana"/>
              </a:rPr>
              <a:t>CRM</a:t>
            </a:r>
            <a:endParaRPr lang="pt-BR" sz="2000" b="0" strike="noStrike" spc="-1">
              <a:latin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PlaceHolder 1"/>
          <p:cNvSpPr>
            <a:spLocks noGrp="1"/>
          </p:cNvSpPr>
          <p:nvPr>
            <p:ph type="title"/>
          </p:nvPr>
        </p:nvSpPr>
        <p:spPr>
          <a:xfrm>
            <a:off x="428040" y="803880"/>
            <a:ext cx="2986200" cy="493200"/>
          </a:xfrm>
          <a:prstGeom prst="rect">
            <a:avLst/>
          </a:prstGeom>
          <a:noFill/>
          <a:ln w="0">
            <a:noFill/>
          </a:ln>
        </p:spPr>
        <p:txBody>
          <a:bodyPr anchor="ctr">
            <a:noAutofit/>
          </a:bodyPr>
          <a:lstStyle/>
          <a:p>
            <a:pPr>
              <a:lnSpc>
                <a:spcPct val="90000"/>
              </a:lnSpc>
              <a:buNone/>
            </a:pPr>
            <a:r>
              <a:rPr lang="pt-BR" sz="2400" b="1" strike="noStrike" spc="-1">
                <a:solidFill>
                  <a:srgbClr val="111111"/>
                </a:solidFill>
                <a:latin typeface="Arial"/>
              </a:rPr>
              <a:t>1 – Ciclo PDCA</a:t>
            </a:r>
            <a:br>
              <a:rPr sz="2400"/>
            </a:br>
            <a:endParaRPr lang="pt-BR" sz="2400" b="0" strike="noStrike" spc="-1">
              <a:solidFill>
                <a:srgbClr val="000000"/>
              </a:solidFill>
              <a:latin typeface="Calibri"/>
            </a:endParaRPr>
          </a:p>
        </p:txBody>
      </p:sp>
      <p:sp>
        <p:nvSpPr>
          <p:cNvPr id="341" name="PlaceHolder 2"/>
          <p:cNvSpPr>
            <a:spLocks noGrp="1"/>
          </p:cNvSpPr>
          <p:nvPr>
            <p:ph/>
          </p:nvPr>
        </p:nvSpPr>
        <p:spPr>
          <a:xfrm>
            <a:off x="280800" y="1702800"/>
            <a:ext cx="10515240" cy="4350960"/>
          </a:xfrm>
          <a:prstGeom prst="rect">
            <a:avLst/>
          </a:prstGeom>
          <a:noFill/>
          <a:ln w="0">
            <a:noFill/>
          </a:ln>
        </p:spPr>
        <p:txBody>
          <a:bodyPr anchor="t">
            <a:noAutofit/>
          </a:bodyPr>
          <a:lstStyle/>
          <a:p>
            <a:pPr marL="228600" indent="-228600" algn="just">
              <a:lnSpc>
                <a:spcPct val="90000"/>
              </a:lnSpc>
              <a:spcBef>
                <a:spcPts val="1001"/>
              </a:spcBef>
              <a:buClr>
                <a:srgbClr val="222222"/>
              </a:buClr>
              <a:buFont typeface="Arial"/>
              <a:buChar char="•"/>
            </a:pPr>
            <a:r>
              <a:rPr lang="pt-BR" sz="2400" b="0" strike="noStrike" spc="-1">
                <a:solidFill>
                  <a:srgbClr val="222222"/>
                </a:solidFill>
                <a:latin typeface="Arial"/>
              </a:rPr>
              <a:t>Éuma ferramenta de gestão essencial para a sua empresa porque ele segue 4 etapas indispensáveis para mantê-la ativa e funcionando de maneira eficiente.</a:t>
            </a:r>
            <a:endParaRPr lang="pt-BR" sz="2400" b="0" strike="noStrike" spc="-1">
              <a:solidFill>
                <a:srgbClr val="000000"/>
              </a:solidFill>
              <a:latin typeface="Calibri"/>
            </a:endParaRPr>
          </a:p>
          <a:p>
            <a:pPr marL="228600" indent="-228600" algn="just">
              <a:lnSpc>
                <a:spcPct val="90000"/>
              </a:lnSpc>
              <a:spcBef>
                <a:spcPts val="1001"/>
              </a:spcBef>
              <a:buClr>
                <a:srgbClr val="111111"/>
              </a:buClr>
              <a:buFont typeface="Arial"/>
              <a:buChar char="•"/>
            </a:pPr>
            <a:br>
              <a:rPr sz="2400"/>
            </a:br>
            <a:r>
              <a:rPr lang="pt-BR" sz="2400" b="0" strike="noStrike" spc="-1">
                <a:solidFill>
                  <a:srgbClr val="222222"/>
                </a:solidFill>
                <a:latin typeface="Arial"/>
              </a:rPr>
              <a:t>Objetivo: reduzir custos, estender os lucros e aumentar a satisfação do cliente;</a:t>
            </a:r>
            <a:endParaRPr lang="pt-BR" sz="2400" b="0" strike="noStrike" spc="-1">
              <a:solidFill>
                <a:srgbClr val="000000"/>
              </a:solidFill>
              <a:latin typeface="Calibri"/>
            </a:endParaRPr>
          </a:p>
          <a:p>
            <a:pPr marL="228600" indent="-228600" algn="just">
              <a:lnSpc>
                <a:spcPct val="90000"/>
              </a:lnSpc>
              <a:spcBef>
                <a:spcPts val="1001"/>
              </a:spcBef>
              <a:buClr>
                <a:srgbClr val="222222"/>
              </a:buClr>
              <a:buFont typeface="Arial"/>
              <a:buChar char="•"/>
            </a:pPr>
            <a:r>
              <a:rPr lang="pt-BR" sz="2400" b="0" strike="noStrike" spc="-1">
                <a:solidFill>
                  <a:srgbClr val="222222"/>
                </a:solidFill>
                <a:latin typeface="Arial"/>
              </a:rPr>
              <a:t>Tipo: técnica, metodologia aplicada para empresas de forma constante visando sempre melhorias;</a:t>
            </a:r>
            <a:endParaRPr lang="pt-BR" sz="2400" b="0" strike="noStrike" spc="-1">
              <a:solidFill>
                <a:srgbClr val="000000"/>
              </a:solidFill>
              <a:latin typeface="Calibri"/>
            </a:endParaRPr>
          </a:p>
          <a:p>
            <a:pPr marL="228600" indent="-228600" algn="just">
              <a:lnSpc>
                <a:spcPct val="90000"/>
              </a:lnSpc>
              <a:spcBef>
                <a:spcPts val="1001"/>
              </a:spcBef>
              <a:buClr>
                <a:srgbClr val="222222"/>
              </a:buClr>
              <a:buFont typeface="Arial"/>
              <a:buChar char="•"/>
            </a:pPr>
            <a:r>
              <a:rPr lang="pt-BR" sz="2400" b="0" strike="noStrike" spc="-1">
                <a:solidFill>
                  <a:srgbClr val="222222"/>
                </a:solidFill>
                <a:latin typeface="Arial"/>
              </a:rPr>
              <a:t>Funcionalidades: gera um controle eficiente de processos, tanto para atividades internas quanto externas; padronizam dados e informações e minimiza falhas e erros.</a:t>
            </a:r>
            <a:endParaRPr lang="pt-BR" sz="2400" b="0" strike="noStrike" spc="-1">
              <a:solidFill>
                <a:srgbClr val="000000"/>
              </a:solidFill>
              <a:latin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653400" y="353880"/>
            <a:ext cx="10515240" cy="1325160"/>
          </a:xfrm>
          <a:prstGeom prst="rect">
            <a:avLst/>
          </a:prstGeom>
          <a:noFill/>
          <a:ln w="0">
            <a:noFill/>
          </a:ln>
        </p:spPr>
        <p:txBody>
          <a:bodyPr anchor="ctr">
            <a:normAutofit/>
          </a:bodyPr>
          <a:lstStyle/>
          <a:p>
            <a:pPr>
              <a:lnSpc>
                <a:spcPct val="90000"/>
              </a:lnSpc>
              <a:buNone/>
            </a:pPr>
            <a:r>
              <a:rPr lang="pt-BR" sz="2400" b="1" strike="noStrike" spc="-1">
                <a:solidFill>
                  <a:srgbClr val="111111"/>
                </a:solidFill>
                <a:latin typeface="Arial"/>
              </a:rPr>
              <a:t>2 – Canvas</a:t>
            </a:r>
            <a:br>
              <a:rPr sz="2400"/>
            </a:br>
            <a:endParaRPr lang="pt-BR" sz="2400" b="0" strike="noStrike" spc="-1">
              <a:solidFill>
                <a:srgbClr val="000000"/>
              </a:solidFill>
              <a:latin typeface="Calibri"/>
            </a:endParaRPr>
          </a:p>
        </p:txBody>
      </p:sp>
      <p:sp>
        <p:nvSpPr>
          <p:cNvPr id="343" name="PlaceHolder 2"/>
          <p:cNvSpPr>
            <a:spLocks noGrp="1"/>
          </p:cNvSpPr>
          <p:nvPr>
            <p:ph/>
          </p:nvPr>
        </p:nvSpPr>
        <p:spPr>
          <a:xfrm>
            <a:off x="468360" y="1226520"/>
            <a:ext cx="10884960" cy="4950000"/>
          </a:xfrm>
          <a:prstGeom prst="rect">
            <a:avLst/>
          </a:prstGeom>
          <a:noFill/>
          <a:ln w="0">
            <a:noFill/>
          </a:ln>
        </p:spPr>
        <p:txBody>
          <a:bodyPr anchor="t">
            <a:noAutofit/>
          </a:bodyPr>
          <a:lstStyle/>
          <a:p>
            <a:pPr marL="228600" indent="-228600" algn="just">
              <a:lnSpc>
                <a:spcPct val="90000"/>
              </a:lnSpc>
              <a:spcBef>
                <a:spcPts val="1001"/>
              </a:spcBef>
              <a:buClr>
                <a:srgbClr val="222222"/>
              </a:buClr>
              <a:buFont typeface="Arial"/>
              <a:buChar char="•"/>
            </a:pPr>
            <a:r>
              <a:rPr lang="pt-BR" sz="2000" b="0" strike="noStrike" spc="-1">
                <a:solidFill>
                  <a:srgbClr val="222222"/>
                </a:solidFill>
                <a:latin typeface="Arial"/>
              </a:rPr>
              <a:t>É uma ferramenta estratégica de gestão e empreendedorismo que permite descrever, projetar, desafiar, inventar e articular seu modelo de negócios.</a:t>
            </a:r>
            <a:endParaRPr lang="pt-BR" sz="2000" b="0" strike="noStrike" spc="-1">
              <a:solidFill>
                <a:srgbClr val="000000"/>
              </a:solidFill>
              <a:latin typeface="Calibri"/>
            </a:endParaRPr>
          </a:p>
          <a:p>
            <a:pPr marL="228600" indent="-228600" algn="just">
              <a:lnSpc>
                <a:spcPct val="90000"/>
              </a:lnSpc>
              <a:spcBef>
                <a:spcPts val="1001"/>
              </a:spcBef>
              <a:buClr>
                <a:srgbClr val="222222"/>
              </a:buClr>
              <a:buFont typeface="Arial"/>
              <a:buChar char="•"/>
            </a:pPr>
            <a:r>
              <a:rPr lang="pt-BR" sz="2000" b="1" strike="noStrike" spc="-1">
                <a:solidFill>
                  <a:srgbClr val="222222"/>
                </a:solidFill>
                <a:latin typeface="Arial"/>
              </a:rPr>
              <a:t>Objetivo: </a:t>
            </a:r>
            <a:r>
              <a:rPr lang="pt-BR" sz="2000" b="0" strike="noStrike" spc="-1">
                <a:solidFill>
                  <a:srgbClr val="222222"/>
                </a:solidFill>
                <a:latin typeface="Arial"/>
              </a:rPr>
              <a:t>permite ter uma visão global do seu negócio e estender todo o seu potencial, planejar como atingir o público específico e obter um excelente ROI;</a:t>
            </a:r>
            <a:endParaRPr lang="pt-BR" sz="2000" b="0" strike="noStrike" spc="-1">
              <a:solidFill>
                <a:srgbClr val="000000"/>
              </a:solidFill>
              <a:latin typeface="Calibri"/>
            </a:endParaRPr>
          </a:p>
          <a:p>
            <a:pPr marL="228600" indent="-228600" algn="just">
              <a:lnSpc>
                <a:spcPct val="90000"/>
              </a:lnSpc>
              <a:spcBef>
                <a:spcPts val="1001"/>
              </a:spcBef>
              <a:buClr>
                <a:srgbClr val="222222"/>
              </a:buClr>
              <a:buFont typeface="Arial"/>
              <a:buChar char="•"/>
            </a:pPr>
            <a:r>
              <a:rPr lang="pt-BR" sz="2000" b="1" strike="noStrike" spc="-1">
                <a:solidFill>
                  <a:srgbClr val="222222"/>
                </a:solidFill>
                <a:latin typeface="Arial"/>
              </a:rPr>
              <a:t>Tipo</a:t>
            </a:r>
            <a:r>
              <a:rPr lang="pt-BR" sz="2000" b="0" strike="noStrike" spc="-1">
                <a:solidFill>
                  <a:srgbClr val="222222"/>
                </a:solidFill>
                <a:latin typeface="Arial"/>
              </a:rPr>
              <a:t>: planejamento estratégico, desenvolve e esboça modelos de negócios, tanto os que já existem quanto os novos;</a:t>
            </a:r>
            <a:endParaRPr lang="pt-BR" sz="2000" b="0" strike="noStrike" spc="-1">
              <a:solidFill>
                <a:srgbClr val="000000"/>
              </a:solidFill>
              <a:latin typeface="Calibri"/>
            </a:endParaRPr>
          </a:p>
          <a:p>
            <a:pPr marL="228600" indent="-228600" algn="just">
              <a:lnSpc>
                <a:spcPct val="90000"/>
              </a:lnSpc>
              <a:spcBef>
                <a:spcPts val="1001"/>
              </a:spcBef>
              <a:buClr>
                <a:srgbClr val="222222"/>
              </a:buClr>
              <a:buFont typeface="Arial"/>
              <a:buChar char="•"/>
            </a:pPr>
            <a:r>
              <a:rPr lang="pt-BR" sz="2000" b="1" strike="noStrike" spc="-1">
                <a:solidFill>
                  <a:srgbClr val="222222"/>
                </a:solidFill>
                <a:latin typeface="Arial"/>
              </a:rPr>
              <a:t>Funcionalidades: </a:t>
            </a:r>
            <a:r>
              <a:rPr lang="pt-BR" sz="2000" b="0" strike="noStrike" spc="-1">
                <a:solidFill>
                  <a:srgbClr val="222222"/>
                </a:solidFill>
                <a:latin typeface="Arial"/>
              </a:rPr>
              <a:t>quadro com 4 pilares:</a:t>
            </a:r>
            <a:endParaRPr lang="pt-BR" sz="2000" b="0" strike="noStrike" spc="-1">
              <a:solidFill>
                <a:srgbClr val="000000"/>
              </a:solidFill>
              <a:latin typeface="Calibri"/>
            </a:endParaRPr>
          </a:p>
          <a:p>
            <a:pPr marL="228600" indent="-228600" algn="just">
              <a:lnSpc>
                <a:spcPct val="90000"/>
              </a:lnSpc>
              <a:spcBef>
                <a:spcPts val="1001"/>
              </a:spcBef>
              <a:buClr>
                <a:srgbClr val="222222"/>
              </a:buClr>
              <a:buFont typeface="Arial"/>
              <a:buChar char="•"/>
            </a:pPr>
            <a:r>
              <a:rPr lang="pt-BR" sz="2000" b="0" strike="noStrike" spc="-1">
                <a:solidFill>
                  <a:srgbClr val="222222"/>
                </a:solidFill>
                <a:latin typeface="Arial"/>
              </a:rPr>
              <a:t> infraestrutura (recurso para chegar ao valor do produto para o cliente), </a:t>
            </a:r>
            <a:endParaRPr lang="pt-BR" sz="2000" b="0" strike="noStrike" spc="-1">
              <a:solidFill>
                <a:srgbClr val="000000"/>
              </a:solidFill>
              <a:latin typeface="Calibri"/>
            </a:endParaRPr>
          </a:p>
          <a:p>
            <a:pPr marL="228600" indent="-228600" algn="just">
              <a:lnSpc>
                <a:spcPct val="90000"/>
              </a:lnSpc>
              <a:spcBef>
                <a:spcPts val="1001"/>
              </a:spcBef>
              <a:buClr>
                <a:srgbClr val="222222"/>
              </a:buClr>
              <a:buFont typeface="Arial"/>
              <a:buChar char="•"/>
            </a:pPr>
            <a:r>
              <a:rPr lang="pt-BR" sz="2000" b="0" strike="noStrike" spc="-1">
                <a:solidFill>
                  <a:srgbClr val="222222"/>
                </a:solidFill>
                <a:latin typeface="Arial"/>
              </a:rPr>
              <a:t>oferta (produto e quanto custa),</a:t>
            </a:r>
            <a:endParaRPr lang="pt-BR" sz="2000" b="0" strike="noStrike" spc="-1">
              <a:solidFill>
                <a:srgbClr val="000000"/>
              </a:solidFill>
              <a:latin typeface="Calibri"/>
            </a:endParaRPr>
          </a:p>
          <a:p>
            <a:pPr marL="228600" indent="-228600" algn="just">
              <a:lnSpc>
                <a:spcPct val="90000"/>
              </a:lnSpc>
              <a:spcBef>
                <a:spcPts val="1001"/>
              </a:spcBef>
              <a:buClr>
                <a:srgbClr val="222222"/>
              </a:buClr>
              <a:buFont typeface="Arial"/>
              <a:buChar char="•"/>
            </a:pPr>
            <a:r>
              <a:rPr lang="pt-BR" sz="2000" b="0" strike="noStrike" spc="-1">
                <a:solidFill>
                  <a:srgbClr val="222222"/>
                </a:solidFill>
                <a:latin typeface="Arial"/>
              </a:rPr>
              <a:t> cliente (público específico, canais de contato com o consumidor e relacionamento pós-venda) </a:t>
            </a:r>
            <a:endParaRPr lang="pt-BR" sz="2000" b="0" strike="noStrike" spc="-1">
              <a:solidFill>
                <a:srgbClr val="000000"/>
              </a:solidFill>
              <a:latin typeface="Calibri"/>
            </a:endParaRPr>
          </a:p>
          <a:p>
            <a:pPr marL="228600" indent="-228600" algn="just">
              <a:lnSpc>
                <a:spcPct val="90000"/>
              </a:lnSpc>
              <a:spcBef>
                <a:spcPts val="1001"/>
              </a:spcBef>
              <a:buClr>
                <a:srgbClr val="222222"/>
              </a:buClr>
              <a:buFont typeface="Arial"/>
              <a:buChar char="•"/>
            </a:pPr>
            <a:r>
              <a:rPr lang="pt-BR" sz="2000" b="0" strike="noStrike" spc="-1">
                <a:solidFill>
                  <a:srgbClr val="222222"/>
                </a:solidFill>
                <a:latin typeface="Arial"/>
              </a:rPr>
              <a:t>e finanças (custos gerais e fontes de receitas da empresa).</a:t>
            </a:r>
            <a:endParaRPr lang="pt-BR" sz="2000" b="0" strike="noStrike" spc="-1">
              <a:solidFill>
                <a:srgbClr val="000000"/>
              </a:solidFill>
              <a:latin typeface="Calibri"/>
            </a:endParaRPr>
          </a:p>
          <a:p>
            <a:pPr algn="just">
              <a:lnSpc>
                <a:spcPct val="90000"/>
              </a:lnSpc>
              <a:spcBef>
                <a:spcPts val="1001"/>
              </a:spcBef>
              <a:buNone/>
            </a:pPr>
            <a:endParaRPr lang="pt-BR" sz="2000" b="0" strike="noStrike" spc="-1">
              <a:solidFill>
                <a:srgbClr val="000000"/>
              </a:solidFill>
              <a:latin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PlaceHolder 1"/>
          <p:cNvSpPr>
            <a:spLocks noGrp="1"/>
          </p:cNvSpPr>
          <p:nvPr>
            <p:ph type="title"/>
          </p:nvPr>
        </p:nvSpPr>
        <p:spPr>
          <a:xfrm>
            <a:off x="838080" y="365040"/>
            <a:ext cx="10515240" cy="1325160"/>
          </a:xfrm>
          <a:prstGeom prst="rect">
            <a:avLst/>
          </a:prstGeom>
          <a:noFill/>
          <a:ln w="0">
            <a:noFill/>
          </a:ln>
        </p:spPr>
        <p:txBody>
          <a:bodyPr anchor="ctr">
            <a:normAutofit/>
          </a:bodyPr>
          <a:lstStyle/>
          <a:p>
            <a:pPr>
              <a:lnSpc>
                <a:spcPct val="90000"/>
              </a:lnSpc>
              <a:buNone/>
            </a:pPr>
            <a:r>
              <a:rPr lang="pt-BR" sz="2400" b="0" strike="noStrike" spc="-1">
                <a:solidFill>
                  <a:srgbClr val="111111"/>
                </a:solidFill>
                <a:latin typeface="Arial"/>
              </a:rPr>
              <a:t> </a:t>
            </a:r>
            <a:r>
              <a:rPr lang="pt-BR" sz="2400" b="1" strike="noStrike" spc="-1">
                <a:solidFill>
                  <a:srgbClr val="111111"/>
                </a:solidFill>
                <a:latin typeface="Arial"/>
              </a:rPr>
              <a:t>3 - O plano de negócios</a:t>
            </a:r>
            <a:br>
              <a:rPr sz="2400"/>
            </a:br>
            <a:endParaRPr lang="pt-BR" sz="2400" b="0" strike="noStrike" spc="-1">
              <a:solidFill>
                <a:srgbClr val="000000"/>
              </a:solidFill>
              <a:latin typeface="Calibri"/>
            </a:endParaRPr>
          </a:p>
        </p:txBody>
      </p:sp>
      <p:sp>
        <p:nvSpPr>
          <p:cNvPr id="345" name="PlaceHolder 2"/>
          <p:cNvSpPr>
            <a:spLocks noGrp="1"/>
          </p:cNvSpPr>
          <p:nvPr>
            <p:ph/>
          </p:nvPr>
        </p:nvSpPr>
        <p:spPr>
          <a:xfrm>
            <a:off x="682200" y="1253160"/>
            <a:ext cx="10515240" cy="4350960"/>
          </a:xfrm>
          <a:prstGeom prst="rect">
            <a:avLst/>
          </a:prstGeom>
          <a:noFill/>
          <a:ln w="0">
            <a:noFill/>
          </a:ln>
        </p:spPr>
        <p:txBody>
          <a:bodyPr anchor="t">
            <a:noAutofit/>
          </a:bodyPr>
          <a:lstStyle/>
          <a:p>
            <a:pPr marL="228600" indent="-228600" algn="just">
              <a:lnSpc>
                <a:spcPct val="90000"/>
              </a:lnSpc>
              <a:spcBef>
                <a:spcPts val="1001"/>
              </a:spcBef>
              <a:buClr>
                <a:srgbClr val="222222"/>
              </a:buClr>
              <a:buFont typeface="Arial"/>
              <a:buChar char="•"/>
            </a:pPr>
            <a:r>
              <a:rPr lang="pt-BR" sz="2400" b="0" strike="noStrike" spc="-1">
                <a:solidFill>
                  <a:srgbClr val="222222"/>
                </a:solidFill>
                <a:latin typeface="Arial"/>
              </a:rPr>
              <a:t>É um detalhamento do objetivo do negócio com um passo a passo </a:t>
            </a:r>
            <a:r>
              <a:rPr lang="pt-BR" sz="2400" b="0" strike="noStrike" spc="-1">
                <a:solidFill>
                  <a:srgbClr val="000000"/>
                </a:solidFill>
                <a:latin typeface="Arial"/>
              </a:rPr>
              <a:t>simples, prático e concreto. Alguns empresários e empreendedores confundem o plano de negócios com o modelo de negócios.</a:t>
            </a:r>
            <a:endParaRPr lang="pt-BR" sz="2400" b="0" strike="noStrike" spc="-1">
              <a:solidFill>
                <a:srgbClr val="000000"/>
              </a:solidFill>
              <a:latin typeface="Calibri"/>
            </a:endParaRPr>
          </a:p>
          <a:p>
            <a:pPr algn="just">
              <a:lnSpc>
                <a:spcPct val="90000"/>
              </a:lnSpc>
              <a:spcBef>
                <a:spcPts val="1001"/>
              </a:spcBef>
              <a:buNone/>
            </a:pPr>
            <a:endParaRPr lang="pt-BR" sz="2400" b="0" strike="noStrike" spc="-1">
              <a:solidFill>
                <a:srgbClr val="000000"/>
              </a:solidFill>
              <a:latin typeface="Calibri"/>
            </a:endParaRPr>
          </a:p>
          <a:p>
            <a:pPr marL="228600" indent="-228600" algn="just">
              <a:lnSpc>
                <a:spcPct val="90000"/>
              </a:lnSpc>
              <a:spcBef>
                <a:spcPts val="1001"/>
              </a:spcBef>
              <a:buClr>
                <a:srgbClr val="222222"/>
              </a:buClr>
              <a:buFont typeface="Arial"/>
              <a:buChar char="•"/>
            </a:pPr>
            <a:r>
              <a:rPr lang="pt-BR" sz="2400" b="1" strike="noStrike" spc="-1">
                <a:solidFill>
                  <a:srgbClr val="222222"/>
                </a:solidFill>
                <a:latin typeface="Arial"/>
              </a:rPr>
              <a:t>Objetivo: </a:t>
            </a:r>
            <a:r>
              <a:rPr lang="pt-BR" sz="2400" b="0" strike="noStrike" spc="-1">
                <a:solidFill>
                  <a:srgbClr val="222222"/>
                </a:solidFill>
                <a:latin typeface="Arial"/>
              </a:rPr>
              <a:t>descreve quais os objetivos que se quer para o negócio e os passos a serem dados a fim de atingi-los. Tem como meta diminuir os riscos e as incertezas para iniciar o projeto tendo um plano bem elaborado e com etapas;</a:t>
            </a:r>
            <a:endParaRPr lang="pt-BR" sz="2400" b="0" strike="noStrike" spc="-1">
              <a:solidFill>
                <a:srgbClr val="000000"/>
              </a:solidFill>
              <a:latin typeface="Calibri"/>
            </a:endParaRPr>
          </a:p>
          <a:p>
            <a:pPr marL="228600" indent="-228600" algn="just">
              <a:lnSpc>
                <a:spcPct val="90000"/>
              </a:lnSpc>
              <a:spcBef>
                <a:spcPts val="1001"/>
              </a:spcBef>
              <a:buClr>
                <a:srgbClr val="222222"/>
              </a:buClr>
              <a:buFont typeface="Arial"/>
              <a:buChar char="•"/>
            </a:pPr>
            <a:r>
              <a:rPr lang="pt-BR" sz="2400" b="1" strike="noStrike" spc="-1">
                <a:solidFill>
                  <a:srgbClr val="222222"/>
                </a:solidFill>
                <a:latin typeface="Arial"/>
              </a:rPr>
              <a:t>Tipo: </a:t>
            </a:r>
            <a:r>
              <a:rPr lang="pt-BR" sz="2400" b="0" strike="noStrike" spc="-1">
                <a:solidFill>
                  <a:srgbClr val="222222"/>
                </a:solidFill>
                <a:latin typeface="Arial"/>
              </a:rPr>
              <a:t>planejamento estratégico com passo a passo;</a:t>
            </a:r>
            <a:endParaRPr lang="pt-BR" sz="2400" b="0" strike="noStrike" spc="-1">
              <a:solidFill>
                <a:srgbClr val="000000"/>
              </a:solidFill>
              <a:latin typeface="Calibri"/>
            </a:endParaRPr>
          </a:p>
          <a:p>
            <a:pPr marL="228600" indent="-228600" algn="just">
              <a:lnSpc>
                <a:spcPct val="90000"/>
              </a:lnSpc>
              <a:spcBef>
                <a:spcPts val="1001"/>
              </a:spcBef>
              <a:buClr>
                <a:srgbClr val="222222"/>
              </a:buClr>
              <a:buFont typeface="Arial"/>
              <a:buChar char="•"/>
            </a:pPr>
            <a:r>
              <a:rPr lang="pt-BR" sz="2400" b="1" strike="noStrike" spc="-1">
                <a:solidFill>
                  <a:srgbClr val="222222"/>
                </a:solidFill>
                <a:latin typeface="Arial"/>
              </a:rPr>
              <a:t>Funcionalidades: </a:t>
            </a:r>
            <a:r>
              <a:rPr lang="pt-BR" sz="2400" b="0" strike="noStrike" spc="-1">
                <a:solidFill>
                  <a:srgbClr val="222222"/>
                </a:solidFill>
                <a:latin typeface="Arial"/>
              </a:rPr>
              <a:t>permite que o empreendedor reflita sobre as variáveis e invariáveis de seu negócio, realize o seu projeto de maneira organizada, estruturada e sequencial. Tem a ver com utilidade, quem será o responsável por cada atividade dentro do projeto e como chegar lá.</a:t>
            </a:r>
            <a:endParaRPr lang="pt-BR" sz="2400" b="0" strike="noStrike" spc="-1">
              <a:solidFill>
                <a:srgbClr val="000000"/>
              </a:solidFill>
              <a:latin typeface="Calibri"/>
            </a:endParaRPr>
          </a:p>
          <a:p>
            <a:pPr algn="just">
              <a:lnSpc>
                <a:spcPct val="90000"/>
              </a:lnSpc>
              <a:spcBef>
                <a:spcPts val="1001"/>
              </a:spcBef>
              <a:buNone/>
            </a:pPr>
            <a:endParaRPr lang="pt-BR" sz="2400" b="0" strike="noStrike" spc="-1">
              <a:solidFill>
                <a:srgbClr val="000000"/>
              </a:solidFill>
              <a:latin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PlaceHolder 1"/>
          <p:cNvSpPr>
            <a:spLocks noGrp="1"/>
          </p:cNvSpPr>
          <p:nvPr>
            <p:ph type="title"/>
          </p:nvPr>
        </p:nvSpPr>
        <p:spPr>
          <a:xfrm>
            <a:off x="556920" y="245160"/>
            <a:ext cx="10515240" cy="1325160"/>
          </a:xfrm>
          <a:prstGeom prst="rect">
            <a:avLst/>
          </a:prstGeom>
          <a:noFill/>
          <a:ln w="0">
            <a:noFill/>
          </a:ln>
        </p:spPr>
        <p:txBody>
          <a:bodyPr anchor="ctr">
            <a:normAutofit/>
          </a:bodyPr>
          <a:lstStyle/>
          <a:p>
            <a:pPr>
              <a:lnSpc>
                <a:spcPct val="90000"/>
              </a:lnSpc>
              <a:buNone/>
            </a:pPr>
            <a:r>
              <a:rPr lang="pt-BR" sz="2400" b="1" strike="noStrike" spc="-1">
                <a:solidFill>
                  <a:srgbClr val="111111"/>
                </a:solidFill>
                <a:latin typeface="Arial"/>
              </a:rPr>
              <a:t>4 – Mapas Mentais Gerenciais (e de hierarquia de cargos)</a:t>
            </a:r>
            <a:br>
              <a:rPr sz="2400"/>
            </a:br>
            <a:endParaRPr lang="pt-BR" sz="2400" b="0" strike="noStrike" spc="-1">
              <a:solidFill>
                <a:srgbClr val="000000"/>
              </a:solidFill>
              <a:latin typeface="Calibri"/>
            </a:endParaRPr>
          </a:p>
        </p:txBody>
      </p:sp>
      <p:sp>
        <p:nvSpPr>
          <p:cNvPr id="347" name="PlaceHolder 2"/>
          <p:cNvSpPr>
            <a:spLocks noGrp="1"/>
          </p:cNvSpPr>
          <p:nvPr>
            <p:ph/>
          </p:nvPr>
        </p:nvSpPr>
        <p:spPr>
          <a:xfrm>
            <a:off x="334440" y="1126440"/>
            <a:ext cx="11597040" cy="5486040"/>
          </a:xfrm>
          <a:prstGeom prst="rect">
            <a:avLst/>
          </a:prstGeom>
          <a:noFill/>
          <a:ln w="0">
            <a:noFill/>
          </a:ln>
        </p:spPr>
        <p:txBody>
          <a:bodyPr anchor="t">
            <a:normAutofit/>
          </a:bodyPr>
          <a:lstStyle/>
          <a:p>
            <a:pPr marL="228600" indent="-228600" algn="just">
              <a:lnSpc>
                <a:spcPct val="90000"/>
              </a:lnSpc>
              <a:spcBef>
                <a:spcPts val="1001"/>
              </a:spcBef>
              <a:buClr>
                <a:srgbClr val="222222"/>
              </a:buClr>
              <a:buFont typeface="Arial"/>
              <a:buChar char="•"/>
            </a:pPr>
            <a:r>
              <a:rPr lang="pt-BR" sz="2000" b="0" strike="noStrike" spc="-1">
                <a:solidFill>
                  <a:srgbClr val="222222"/>
                </a:solidFill>
                <a:latin typeface="Arial"/>
              </a:rPr>
              <a:t>São ferramentas poderosas para gerenciar seus projetos e determinar a hierarquia de cargos. Também permitem administrar os seus objetivos e até mesmo suas listas de tarefas.  Os mapas mentais são muito orientados visualmente e permitem unir, gerenciar e compartilhar uma grande variedade de informações e recursos de forma rápida e fácil – tornando-os um elemento útil e fundamental para administrar o seu negócio.</a:t>
            </a:r>
            <a:endParaRPr lang="pt-BR" sz="2000" b="0" strike="noStrike" spc="-1">
              <a:solidFill>
                <a:srgbClr val="000000"/>
              </a:solidFill>
              <a:latin typeface="Calibri"/>
            </a:endParaRPr>
          </a:p>
          <a:p>
            <a:pPr algn="just">
              <a:lnSpc>
                <a:spcPct val="90000"/>
              </a:lnSpc>
              <a:spcBef>
                <a:spcPts val="1001"/>
              </a:spcBef>
              <a:buNone/>
            </a:pPr>
            <a:endParaRPr lang="pt-BR" sz="2000" b="0" strike="noStrike" spc="-1">
              <a:solidFill>
                <a:srgbClr val="000000"/>
              </a:solidFill>
              <a:latin typeface="Calibri"/>
            </a:endParaRPr>
          </a:p>
          <a:p>
            <a:pPr marL="228600" indent="-228600" algn="just">
              <a:lnSpc>
                <a:spcPct val="90000"/>
              </a:lnSpc>
              <a:spcBef>
                <a:spcPts val="1001"/>
              </a:spcBef>
              <a:buClr>
                <a:srgbClr val="222222"/>
              </a:buClr>
              <a:buFont typeface="Arial"/>
              <a:buChar char="•"/>
            </a:pPr>
            <a:r>
              <a:rPr lang="pt-BR" sz="2000" b="1" strike="noStrike" spc="-1">
                <a:solidFill>
                  <a:srgbClr val="222222"/>
                </a:solidFill>
                <a:latin typeface="Arial"/>
              </a:rPr>
              <a:t>Objetivo: </a:t>
            </a:r>
            <a:r>
              <a:rPr lang="pt-BR" sz="2000" b="0" strike="noStrike" spc="-1">
                <a:solidFill>
                  <a:srgbClr val="222222"/>
                </a:solidFill>
                <a:latin typeface="Arial"/>
              </a:rPr>
              <a:t>potencializar a mente para concretizar ideias a partir de um ponto central (ideia-chave). É desse ponto que se alinha as demais ideias que surgirem, como se fosse uma cadeia a fim de organizar o pensamento;</a:t>
            </a:r>
            <a:endParaRPr lang="pt-BR" sz="2000" b="0" strike="noStrike" spc="-1">
              <a:solidFill>
                <a:srgbClr val="000000"/>
              </a:solidFill>
              <a:latin typeface="Calibri"/>
            </a:endParaRPr>
          </a:p>
          <a:p>
            <a:pPr algn="just">
              <a:lnSpc>
                <a:spcPct val="90000"/>
              </a:lnSpc>
              <a:spcBef>
                <a:spcPts val="1001"/>
              </a:spcBef>
              <a:buNone/>
            </a:pPr>
            <a:endParaRPr lang="pt-BR" sz="2000" b="0" strike="noStrike" spc="-1">
              <a:solidFill>
                <a:srgbClr val="000000"/>
              </a:solidFill>
              <a:latin typeface="Calibri"/>
            </a:endParaRPr>
          </a:p>
          <a:p>
            <a:pPr marL="228600" indent="-228600" algn="just">
              <a:lnSpc>
                <a:spcPct val="90000"/>
              </a:lnSpc>
              <a:spcBef>
                <a:spcPts val="1001"/>
              </a:spcBef>
              <a:buClr>
                <a:srgbClr val="222222"/>
              </a:buClr>
              <a:buFont typeface="Arial"/>
              <a:buChar char="•"/>
            </a:pPr>
            <a:r>
              <a:rPr lang="pt-BR" sz="2000" b="1" strike="noStrike" spc="-1">
                <a:solidFill>
                  <a:srgbClr val="222222"/>
                </a:solidFill>
                <a:latin typeface="Arial"/>
              </a:rPr>
              <a:t>Tipo: </a:t>
            </a:r>
            <a:r>
              <a:rPr lang="pt-BR" sz="2000" b="0" strike="noStrike" spc="-1">
                <a:solidFill>
                  <a:srgbClr val="222222"/>
                </a:solidFill>
                <a:latin typeface="Arial"/>
              </a:rPr>
              <a:t>Diagramas, gráficos, cadeia mental, mapa para concretizar tudo sobre o negócio;</a:t>
            </a:r>
            <a:endParaRPr lang="pt-BR" sz="2000" b="0" strike="noStrike" spc="-1">
              <a:solidFill>
                <a:srgbClr val="000000"/>
              </a:solidFill>
              <a:latin typeface="Calibri"/>
            </a:endParaRPr>
          </a:p>
          <a:p>
            <a:pPr algn="just">
              <a:lnSpc>
                <a:spcPct val="90000"/>
              </a:lnSpc>
              <a:spcBef>
                <a:spcPts val="1001"/>
              </a:spcBef>
              <a:buNone/>
            </a:pPr>
            <a:endParaRPr lang="pt-BR" sz="2000" b="0" strike="noStrike" spc="-1">
              <a:solidFill>
                <a:srgbClr val="000000"/>
              </a:solidFill>
              <a:latin typeface="Calibri"/>
            </a:endParaRPr>
          </a:p>
          <a:p>
            <a:pPr marL="228600" indent="-228600" algn="just">
              <a:lnSpc>
                <a:spcPct val="90000"/>
              </a:lnSpc>
              <a:spcBef>
                <a:spcPts val="1001"/>
              </a:spcBef>
              <a:buClr>
                <a:srgbClr val="222222"/>
              </a:buClr>
              <a:buFont typeface="Arial"/>
              <a:buChar char="•"/>
            </a:pPr>
            <a:r>
              <a:rPr lang="pt-BR" sz="2000" b="1" strike="noStrike" spc="-1">
                <a:solidFill>
                  <a:srgbClr val="222222"/>
                </a:solidFill>
                <a:latin typeface="Arial"/>
              </a:rPr>
              <a:t>Funcionalidades: </a:t>
            </a:r>
            <a:r>
              <a:rPr lang="pt-BR" sz="2000" b="0" strike="noStrike" spc="-1">
                <a:solidFill>
                  <a:srgbClr val="222222"/>
                </a:solidFill>
                <a:latin typeface="Arial"/>
              </a:rPr>
              <a:t>dá direção para solucionar problemas, divide tarefas, já que trabalha com hierarquias, auxilia na gestão estratégica, estrutura o pensamento.</a:t>
            </a:r>
            <a:endParaRPr lang="pt-BR" sz="2000" b="0" strike="noStrike" spc="-1">
              <a:solidFill>
                <a:srgbClr val="000000"/>
              </a:solidFill>
              <a:latin typeface="Calibri"/>
            </a:endParaRPr>
          </a:p>
          <a:p>
            <a:pPr algn="just">
              <a:lnSpc>
                <a:spcPct val="90000"/>
              </a:lnSpc>
              <a:spcBef>
                <a:spcPts val="1001"/>
              </a:spcBef>
              <a:buNone/>
            </a:pPr>
            <a:endParaRPr lang="pt-BR" sz="2000" b="0" strike="noStrike" spc="-1">
              <a:solidFill>
                <a:srgbClr val="000000"/>
              </a:solidFill>
              <a:latin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PlaceHolder 1"/>
          <p:cNvSpPr>
            <a:spLocks noGrp="1"/>
          </p:cNvSpPr>
          <p:nvPr>
            <p:ph type="title"/>
          </p:nvPr>
        </p:nvSpPr>
        <p:spPr>
          <a:xfrm>
            <a:off x="603720" y="271440"/>
            <a:ext cx="10515240" cy="1325160"/>
          </a:xfrm>
          <a:prstGeom prst="rect">
            <a:avLst/>
          </a:prstGeom>
          <a:noFill/>
          <a:ln w="0">
            <a:noFill/>
          </a:ln>
        </p:spPr>
        <p:txBody>
          <a:bodyPr anchor="ctr">
            <a:normAutofit/>
          </a:bodyPr>
          <a:lstStyle/>
          <a:p>
            <a:pPr>
              <a:lnSpc>
                <a:spcPct val="90000"/>
              </a:lnSpc>
              <a:buNone/>
            </a:pPr>
            <a:r>
              <a:rPr lang="pt-BR" sz="2400" b="1" strike="noStrike" spc="-1">
                <a:solidFill>
                  <a:srgbClr val="111111"/>
                </a:solidFill>
                <a:latin typeface="Arial"/>
              </a:rPr>
              <a:t> 5 - Análise SWOT</a:t>
            </a:r>
            <a:br>
              <a:rPr sz="2400"/>
            </a:br>
            <a:endParaRPr lang="pt-BR" sz="2400" b="0" strike="noStrike" spc="-1">
              <a:solidFill>
                <a:srgbClr val="000000"/>
              </a:solidFill>
              <a:latin typeface="Calibri"/>
            </a:endParaRPr>
          </a:p>
        </p:txBody>
      </p:sp>
      <p:sp>
        <p:nvSpPr>
          <p:cNvPr id="349" name="PlaceHolder 2"/>
          <p:cNvSpPr>
            <a:spLocks noGrp="1"/>
          </p:cNvSpPr>
          <p:nvPr>
            <p:ph/>
          </p:nvPr>
        </p:nvSpPr>
        <p:spPr>
          <a:xfrm>
            <a:off x="762120" y="1037160"/>
            <a:ext cx="11175120" cy="5239800"/>
          </a:xfrm>
          <a:prstGeom prst="rect">
            <a:avLst/>
          </a:prstGeom>
          <a:noFill/>
          <a:ln w="0">
            <a:noFill/>
          </a:ln>
        </p:spPr>
        <p:txBody>
          <a:bodyPr anchor="t">
            <a:noAutofit/>
          </a:bodyPr>
          <a:lstStyle/>
          <a:p>
            <a:pPr marL="228600" indent="-228600" algn="just">
              <a:lnSpc>
                <a:spcPct val="90000"/>
              </a:lnSpc>
              <a:spcBef>
                <a:spcPts val="1001"/>
              </a:spcBef>
              <a:buClr>
                <a:srgbClr val="222222"/>
              </a:buClr>
              <a:buFont typeface="Arial"/>
              <a:buChar char="•"/>
            </a:pPr>
            <a:r>
              <a:rPr lang="pt-BR" sz="2000" b="0" strike="noStrike" spc="-1">
                <a:solidFill>
                  <a:srgbClr val="222222"/>
                </a:solidFill>
                <a:latin typeface="Verdana"/>
              </a:rPr>
              <a:t>É uma ferramenta de análise fundamental que pode ajudar na fase de descoberta e avaliação do seu planejamento estratégico.</a:t>
            </a:r>
            <a:endParaRPr lang="pt-BR" sz="2000" b="0" strike="noStrike" spc="-1">
              <a:solidFill>
                <a:srgbClr val="000000"/>
              </a:solidFill>
              <a:latin typeface="Calibri"/>
            </a:endParaRPr>
          </a:p>
          <a:p>
            <a:pPr marL="228600" indent="-228600" algn="just">
              <a:lnSpc>
                <a:spcPct val="90000"/>
              </a:lnSpc>
              <a:spcBef>
                <a:spcPts val="1001"/>
              </a:spcBef>
              <a:buClr>
                <a:srgbClr val="222222"/>
              </a:buClr>
              <a:buFont typeface="Arial"/>
              <a:buChar char="•"/>
            </a:pPr>
            <a:r>
              <a:rPr lang="pt-BR" sz="2000" b="0" strike="noStrike" spc="-1">
                <a:solidFill>
                  <a:srgbClr val="222222"/>
                </a:solidFill>
                <a:latin typeface="Verdana"/>
              </a:rPr>
              <a:t>Objetivo: ajudar a identificar e qualificar os objetivos estratégicos, internamente, no que diz respeito ao seu desenvolvimento e, externamente, em relação ao seu mercado e concorrência;</a:t>
            </a:r>
            <a:endParaRPr lang="pt-BR" sz="2000" b="0" strike="noStrike" spc="-1">
              <a:solidFill>
                <a:srgbClr val="000000"/>
              </a:solidFill>
              <a:latin typeface="Calibri"/>
            </a:endParaRPr>
          </a:p>
          <a:p>
            <a:pPr marL="228600" indent="-228600" algn="just">
              <a:lnSpc>
                <a:spcPct val="90000"/>
              </a:lnSpc>
              <a:spcBef>
                <a:spcPts val="1001"/>
              </a:spcBef>
              <a:buClr>
                <a:srgbClr val="222222"/>
              </a:buClr>
              <a:buFont typeface="Arial"/>
              <a:buChar char="•"/>
            </a:pPr>
            <a:r>
              <a:rPr lang="pt-BR" sz="2000" b="1" strike="noStrike" spc="-1">
                <a:solidFill>
                  <a:srgbClr val="222222"/>
                </a:solidFill>
                <a:latin typeface="Verdana"/>
              </a:rPr>
              <a:t>Tipo: </a:t>
            </a:r>
            <a:r>
              <a:rPr lang="pt-BR" sz="2000" b="0" strike="noStrike" spc="-1">
                <a:solidFill>
                  <a:srgbClr val="222222"/>
                </a:solidFill>
                <a:latin typeface="Verdana"/>
              </a:rPr>
              <a:t>análise de cenário, planejamento, metodologia estratégica;</a:t>
            </a:r>
            <a:endParaRPr lang="pt-BR" sz="2000" b="0" strike="noStrike" spc="-1">
              <a:solidFill>
                <a:srgbClr val="000000"/>
              </a:solidFill>
              <a:latin typeface="Calibri"/>
            </a:endParaRPr>
          </a:p>
          <a:p>
            <a:pPr marL="228600" indent="-228600" algn="just">
              <a:lnSpc>
                <a:spcPct val="90000"/>
              </a:lnSpc>
              <a:spcBef>
                <a:spcPts val="1001"/>
              </a:spcBef>
              <a:buClr>
                <a:srgbClr val="222222"/>
              </a:buClr>
              <a:buFont typeface="Arial"/>
              <a:buChar char="•"/>
            </a:pPr>
            <a:r>
              <a:rPr lang="pt-BR" sz="2000" b="1" strike="noStrike" spc="-1">
                <a:solidFill>
                  <a:srgbClr val="222222"/>
                </a:solidFill>
                <a:latin typeface="Verdana"/>
              </a:rPr>
              <a:t>Funcionalidades: </a:t>
            </a:r>
            <a:r>
              <a:rPr lang="pt-BR" sz="2000" b="0" strike="noStrike" spc="-1">
                <a:solidFill>
                  <a:srgbClr val="222222"/>
                </a:solidFill>
                <a:latin typeface="Verdana"/>
              </a:rPr>
              <a:t>Swot é a sigla que significa, traduzindo, forças, fraquezas, oportunidades e ameaças.</a:t>
            </a:r>
            <a:endParaRPr lang="pt-BR" sz="2000" b="0" strike="noStrike" spc="-1">
              <a:solidFill>
                <a:srgbClr val="000000"/>
              </a:solidFill>
              <a:latin typeface="Calibri"/>
            </a:endParaRPr>
          </a:p>
          <a:p>
            <a:pPr marL="228600" indent="-228600" algn="just">
              <a:lnSpc>
                <a:spcPct val="90000"/>
              </a:lnSpc>
              <a:spcBef>
                <a:spcPts val="1001"/>
              </a:spcBef>
              <a:buClr>
                <a:srgbClr val="222222"/>
              </a:buClr>
              <a:buFont typeface="Arial"/>
              <a:buChar char="•"/>
            </a:pPr>
            <a:r>
              <a:rPr lang="pt-BR" sz="2000" b="1" strike="noStrike" spc="-1">
                <a:solidFill>
                  <a:srgbClr val="222222"/>
                </a:solidFill>
                <a:latin typeface="Verdana"/>
              </a:rPr>
              <a:t>Força: </a:t>
            </a:r>
            <a:r>
              <a:rPr lang="pt-BR" sz="2000" b="0" strike="noStrike" spc="-1">
                <a:solidFill>
                  <a:srgbClr val="222222"/>
                </a:solidFill>
                <a:latin typeface="Verdana"/>
              </a:rPr>
              <a:t>valoriza, em primeiro lugar, os pontos fortes da empresa.</a:t>
            </a:r>
            <a:endParaRPr lang="pt-BR" sz="2000" b="0" strike="noStrike" spc="-1">
              <a:solidFill>
                <a:srgbClr val="000000"/>
              </a:solidFill>
              <a:latin typeface="Calibri"/>
            </a:endParaRPr>
          </a:p>
          <a:p>
            <a:pPr marL="228600" indent="-228600" algn="just">
              <a:lnSpc>
                <a:spcPct val="90000"/>
              </a:lnSpc>
              <a:spcBef>
                <a:spcPts val="1001"/>
              </a:spcBef>
              <a:buClr>
                <a:srgbClr val="222222"/>
              </a:buClr>
              <a:buFont typeface="Arial"/>
              <a:buChar char="•"/>
            </a:pPr>
            <a:r>
              <a:rPr lang="pt-BR" sz="2000" b="1" strike="noStrike" spc="-1">
                <a:solidFill>
                  <a:srgbClr val="222222"/>
                </a:solidFill>
                <a:latin typeface="Verdana"/>
              </a:rPr>
              <a:t>Fraquezas: </a:t>
            </a:r>
            <a:r>
              <a:rPr lang="pt-BR" sz="2000" b="0" strike="noStrike" spc="-1">
                <a:solidFill>
                  <a:srgbClr val="222222"/>
                </a:solidFill>
                <a:latin typeface="Verdana"/>
              </a:rPr>
              <a:t>identifica os pontos fracos a fim de melhorá-los para ir além do proposto. Visa ultrapassar limites.</a:t>
            </a:r>
            <a:endParaRPr lang="pt-BR" sz="2000" b="0" strike="noStrike" spc="-1">
              <a:solidFill>
                <a:srgbClr val="000000"/>
              </a:solidFill>
              <a:latin typeface="Calibri"/>
            </a:endParaRPr>
          </a:p>
          <a:p>
            <a:pPr marL="228600" indent="-228600" algn="just">
              <a:lnSpc>
                <a:spcPct val="90000"/>
              </a:lnSpc>
              <a:spcBef>
                <a:spcPts val="1001"/>
              </a:spcBef>
              <a:buClr>
                <a:srgbClr val="222222"/>
              </a:buClr>
              <a:buFont typeface="Arial"/>
              <a:buChar char="•"/>
            </a:pPr>
            <a:r>
              <a:rPr lang="pt-BR" sz="2000" b="1" strike="noStrike" spc="-1">
                <a:solidFill>
                  <a:srgbClr val="222222"/>
                </a:solidFill>
                <a:latin typeface="Verdana"/>
              </a:rPr>
              <a:t>Oportunidades: </a:t>
            </a:r>
            <a:r>
              <a:rPr lang="pt-BR" sz="2000" b="0" strike="noStrike" spc="-1">
                <a:solidFill>
                  <a:srgbClr val="222222"/>
                </a:solidFill>
                <a:latin typeface="Verdana"/>
              </a:rPr>
              <a:t>elas são identificadas e consideradas relativas aos pontos fortes e fracos da empresa. Elas formam a base dos objetivos estratégicos.</a:t>
            </a:r>
            <a:endParaRPr lang="pt-BR" sz="2000" b="0" strike="noStrike" spc="-1">
              <a:solidFill>
                <a:srgbClr val="000000"/>
              </a:solidFill>
              <a:latin typeface="Calibri"/>
            </a:endParaRPr>
          </a:p>
          <a:p>
            <a:pPr marL="228600" indent="-228600" algn="just">
              <a:lnSpc>
                <a:spcPct val="90000"/>
              </a:lnSpc>
              <a:spcBef>
                <a:spcPts val="1001"/>
              </a:spcBef>
              <a:buClr>
                <a:srgbClr val="222222"/>
              </a:buClr>
              <a:buFont typeface="Arial"/>
              <a:buChar char="•"/>
            </a:pPr>
            <a:r>
              <a:rPr lang="pt-BR" sz="2000" b="1" strike="noStrike" spc="-1">
                <a:solidFill>
                  <a:srgbClr val="222222"/>
                </a:solidFill>
                <a:latin typeface="Verdana"/>
              </a:rPr>
              <a:t>Ameaças: </a:t>
            </a:r>
            <a:r>
              <a:rPr lang="pt-BR" sz="2000" b="0" strike="noStrike" spc="-1">
                <a:solidFill>
                  <a:srgbClr val="222222"/>
                </a:solidFill>
                <a:latin typeface="Verdana"/>
              </a:rPr>
              <a:t>analisa ou possíveis problemas enfrentados pela empresa. Preparar para problemas que possam surgir e desviar os seus objetivos estratégicos.</a:t>
            </a:r>
            <a:endParaRPr lang="pt-BR" sz="2000" b="0" strike="noStrike" spc="-1">
              <a:solidFill>
                <a:srgbClr val="000000"/>
              </a:solidFill>
              <a:latin typeface="Calibri"/>
            </a:endParaRPr>
          </a:p>
          <a:p>
            <a:pPr algn="just">
              <a:lnSpc>
                <a:spcPct val="90000"/>
              </a:lnSpc>
              <a:spcBef>
                <a:spcPts val="1001"/>
              </a:spcBef>
              <a:buNone/>
            </a:pPr>
            <a:endParaRPr lang="pt-BR" sz="2000" b="0" strike="noStrike" spc="-1">
              <a:solidFill>
                <a:srgbClr val="000000"/>
              </a:solidFill>
              <a:latin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299646ED8244E54199711325B1C26685" ma:contentTypeVersion="4" ma:contentTypeDescription="Crie um novo documento." ma:contentTypeScope="" ma:versionID="4dc5b58d9ea509f96b0192ba0a50718e">
  <xsd:schema xmlns:xsd="http://www.w3.org/2001/XMLSchema" xmlns:xs="http://www.w3.org/2001/XMLSchema" xmlns:p="http://schemas.microsoft.com/office/2006/metadata/properties" xmlns:ns2="c7b45fe5-daeb-46f4-bbec-cb59e5e3ae74" targetNamespace="http://schemas.microsoft.com/office/2006/metadata/properties" ma:root="true" ma:fieldsID="326b70700c8a31c8705fa84f7ae06339" ns2:_="">
    <xsd:import namespace="c7b45fe5-daeb-46f4-bbec-cb59e5e3ae7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b45fe5-daeb-46f4-bbec-cb59e5e3ae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094182C-8333-407F-92A1-CEC0530A13A5}"/>
</file>

<file path=customXml/itemProps2.xml><?xml version="1.0" encoding="utf-8"?>
<ds:datastoreItem xmlns:ds="http://schemas.openxmlformats.org/officeDocument/2006/customXml" ds:itemID="{AD74F79A-C466-4C00-B160-6E10D5DA49F0}">
  <ds:schemaRefs>
    <ds:schemaRef ds:uri="http://schemas.microsoft.com/sharepoint/v3/contenttype/forms"/>
  </ds:schemaRefs>
</ds:datastoreItem>
</file>

<file path=customXml/itemProps3.xml><?xml version="1.0" encoding="utf-8"?>
<ds:datastoreItem xmlns:ds="http://schemas.openxmlformats.org/officeDocument/2006/customXml" ds:itemID="{0455780F-5D56-4C09-9E60-111BFC14BACB}">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706</TotalTime>
  <Words>4866</Words>
  <Application>Microsoft Office PowerPoint</Application>
  <PresentationFormat>Widescreen</PresentationFormat>
  <Paragraphs>625</Paragraphs>
  <Slides>123</Slides>
  <Notes>0</Notes>
  <HiddenSlides>0</HiddenSlides>
  <ScaleCrop>false</ScaleCrop>
  <HeadingPairs>
    <vt:vector size="4" baseType="variant">
      <vt:variant>
        <vt:lpstr>Tema</vt:lpstr>
      </vt:variant>
      <vt:variant>
        <vt:i4>3</vt:i4>
      </vt:variant>
      <vt:variant>
        <vt:lpstr>Títulos de slides</vt:lpstr>
      </vt:variant>
      <vt:variant>
        <vt:i4>123</vt:i4>
      </vt:variant>
    </vt:vector>
  </HeadingPairs>
  <TitlesOfParts>
    <vt:vector size="126" baseType="lpstr">
      <vt:lpstr>Office Theme</vt:lpstr>
      <vt:lpstr>Office Theme</vt:lpstr>
      <vt:lpstr>Office Theme</vt:lpstr>
      <vt:lpstr>Apresentação do PowerPoint</vt:lpstr>
      <vt:lpstr>PROF. DR. DALTRO OLIVEIRA DE CARVALHO – (Resumo Currículo)</vt:lpstr>
      <vt:lpstr>Planejamento das aulas</vt:lpstr>
      <vt:lpstr>ADMINISTRAÇÃO GERAL AULA NR. I EVOLUÇÃO DO PENSAMENTO ADMINISTRATIVO  </vt:lpstr>
      <vt:lpstr>Teoria da Administração - abordagens</vt:lpstr>
      <vt:lpstr>Teoria da Administração - abordagens</vt:lpstr>
      <vt:lpstr>Apresentação do PowerPoint</vt:lpstr>
      <vt:lpstr>Teoria da Administração - abordagens</vt:lpstr>
      <vt:lpstr>Abraham Maslow </vt:lpstr>
      <vt:lpstr>Apresentação do PowerPoint</vt:lpstr>
      <vt:lpstr>Teoria da Administração - abordagens</vt:lpstr>
      <vt:lpstr>Apresentação do PowerPoint</vt:lpstr>
      <vt:lpstr>Apresentação do PowerPoint</vt:lpstr>
      <vt:lpstr>ADMINISTRAÇÃO GERAL AULA NR. II EVOLUÇÃO DO PENSAMENTO ADMINISTRATIVO  </vt:lpstr>
      <vt:lpstr>Apresentação do PowerPoint</vt:lpstr>
      <vt:lpstr>Apresentação do PowerPoint</vt:lpstr>
      <vt:lpstr>Apresentação do PowerPoint</vt:lpstr>
      <vt:lpstr>Teoria da Administração - abordagens</vt:lpstr>
      <vt:lpstr>ADMINISTRAÇÃO GERAL AULA NR. III  abordagens teoricas na Administração  Fayol Taylor, Ford. Karl Max,  Peter Druck  e Idalberto Chiavenato.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ADMINISTRAÇÃO GERAL AULA NR.  IV Funções da Administração </vt:lpstr>
      <vt:lpstr>Apresentação do PowerPoint</vt:lpstr>
      <vt:lpstr>Eficiência </vt:lpstr>
      <vt:lpstr>Eficácia </vt:lpstr>
      <vt:lpstr>Funções conceituais na administração</vt:lpstr>
      <vt:lpstr>Organização </vt:lpstr>
      <vt:lpstr>Direção </vt:lpstr>
      <vt:lpstr>Controle </vt:lpstr>
      <vt:lpstr>ADMINISTRAÇÃO GERAL AULA NR.  IV Sistema Organizacional GESTÃO DE AMBIENTES   </vt:lpstr>
      <vt:lpstr>Apresentação do PowerPoint</vt:lpstr>
      <vt:lpstr>Apresentação do PowerPoint</vt:lpstr>
      <vt:lpstr>Os elementos que constituem um sistema são: </vt:lpstr>
      <vt:lpstr>Características dos sistemas </vt:lpstr>
      <vt:lpstr>Apresentação do PowerPoint</vt:lpstr>
      <vt:lpstr> ADMINISTRAÇÃO GERAL AULA NR.  V Ambiente do Sistema Organizacional </vt:lpstr>
      <vt:lpstr>Apresentação do PowerPoint</vt:lpstr>
      <vt:lpstr>Mudanças no ambiente geral ou Macroambiente </vt:lpstr>
      <vt:lpstr>Apresentação do PowerPoint</vt:lpstr>
      <vt:lpstr>O ambiente de tarefa é constituído de: </vt:lpstr>
      <vt:lpstr>T ipologia de ambientes </vt:lpstr>
      <vt:lpstr>Classificação das organizações de acordo com Burns e Stalker.</vt:lpstr>
      <vt:lpstr>ADMINISTRAÇÃO GERAL AULA NR.  VI A.P.O. - Administração por Objetivos </vt:lpstr>
      <vt:lpstr>Apresentação do PowerPoint</vt:lpstr>
      <vt:lpstr>Apresentação do PowerPoint</vt:lpstr>
      <vt:lpstr>ADMINISTRAÇÃO GERAL AULA NR.  VII ESTRUTURA ORGANIZACIONAL - PROCESSOS E TECNOLOGIAS  </vt:lpstr>
      <vt:lpstr>Apresentação do PowerPoint</vt:lpstr>
      <vt:lpstr>Apresentação do PowerPoint</vt:lpstr>
      <vt:lpstr>Apresentação do PowerPoint</vt:lpstr>
      <vt:lpstr>Apresentação do PowerPoint</vt:lpstr>
      <vt:lpstr>Apresentação do PowerPoint</vt:lpstr>
      <vt:lpstr>ADMINISTRAÇÃO GERAL AULA NR.  VIII Sistema Organizacional – Tipos de Sistemas </vt:lpstr>
      <vt:lpstr>Apresentação do PowerPoint</vt:lpstr>
      <vt:lpstr>Apresentação do PowerPoint</vt:lpstr>
      <vt:lpstr>Apresentação do PowerPoint</vt:lpstr>
      <vt:lpstr>Apresentação do PowerPoint</vt:lpstr>
      <vt:lpstr>ADMINISTRAÇÃO GERAL AULA NR.  IX Processos Gerenciais </vt:lpstr>
      <vt:lpstr>Apresentação do PowerPoint</vt:lpstr>
      <vt:lpstr>Apresentação do PowerPoint</vt:lpstr>
      <vt:lpstr>Apresentação do PowerPoint</vt:lpstr>
      <vt:lpstr>Apresentação do PowerPoint</vt:lpstr>
      <vt:lpstr>Apresentação do PowerPoint</vt:lpstr>
      <vt:lpstr>AULA X</vt:lpstr>
      <vt:lpstr>ADMINISTRAÇÃO GERAL AULA NR.  XI PROCESSOS GERENCIAIS - MEIO AMBIENTE E SUSTENTABILIDADE  </vt:lpstr>
      <vt:lpstr>Apresentação do PowerPoint</vt:lpstr>
      <vt:lpstr>Apresentação do PowerPoint</vt:lpstr>
      <vt:lpstr>Apresentação do PowerPoint</vt:lpstr>
      <vt:lpstr>Apresentação do PowerPoint</vt:lpstr>
      <vt:lpstr>ADMINISTRAÇÃO GERAL AULA NR.  XII Controle </vt:lpstr>
      <vt:lpstr>CONTROLE</vt:lpstr>
      <vt:lpstr>Definição de controle </vt:lpstr>
      <vt:lpstr>Os elementos do processo de controle </vt:lpstr>
      <vt:lpstr>O controle durante o processo se realiza durante a execução da atividade. </vt:lpstr>
      <vt:lpstr>Comparação </vt:lpstr>
      <vt:lpstr>Apresentação do PowerPoint</vt:lpstr>
      <vt:lpstr>A eficácia dos sistemas de controle</vt:lpstr>
      <vt:lpstr>Sistemas de Informações gerenciais </vt:lpstr>
      <vt:lpstr>ADMINISTRAÇÃO GERAL AULA NR.  XIII Tomada de Decisão </vt:lpstr>
      <vt:lpstr>Apresentação do PowerPoint</vt:lpstr>
      <vt:lpstr>As decisões dos gerentes afetam a organização diariamente.  </vt:lpstr>
      <vt:lpstr>Apresentação do PowerPoint</vt:lpstr>
      <vt:lpstr>Apresentação do PowerPoint</vt:lpstr>
      <vt:lpstr>ADMINISTRAÇÃO GERAL AULA NR.  XIII FERRAMENTAS DE GESTÃO  </vt:lpstr>
      <vt:lpstr>Apresentação do PowerPoint</vt:lpstr>
      <vt:lpstr>1 – Ciclo PDCA </vt:lpstr>
      <vt:lpstr>2 – Canvas </vt:lpstr>
      <vt:lpstr> 3 - O plano de negócios </vt:lpstr>
      <vt:lpstr>4 – Mapas Mentais Gerenciais (e de hierarquia de cargos) </vt:lpstr>
      <vt:lpstr> 5 - Análise SWOT </vt:lpstr>
      <vt:lpstr>6 – KPI – Key Performance Indicator </vt:lpstr>
      <vt:lpstr>7 – 5W2H </vt:lpstr>
      <vt:lpstr>8 - BZ: Orçamento Base Zero </vt:lpstr>
      <vt:lpstr>9 – 4Ps da Gestão da Inovação </vt:lpstr>
      <vt:lpstr>10 – CRM – Customer Relationship Management </vt:lpstr>
      <vt:lpstr>ADMINISTRAÇÃO GERAL AULA NR.  XV Futuros Desafios da Administração </vt:lpstr>
      <vt:lpstr>Os desafios do administrador do futuro </vt:lpstr>
      <vt:lpstr> os desafios </vt:lpstr>
      <vt:lpstr>Prepare-se</vt:lpstr>
      <vt:lpstr>Você pode se sentir assim – depende de você</vt:lpstr>
      <vt:lpstr>ADMINISTRAÇÃO GERAL AULA NR.  XVI  DESAFIOS DA ADMINISTRAÇÃO - O MUNDO EM CRISE </vt:lpstr>
      <vt:lpstr>Que profissional você será no mundo pós-pandemia? </vt:lpstr>
      <vt:lpstr>Apresentação do PowerPoint</vt:lpstr>
      <vt:lpstr>Qual o Papel da Gestão de RH em Epidemias e Pandemias como o Coronavírus? </vt:lpstr>
      <vt:lpstr>Apresentação do PowerPoint</vt:lpstr>
      <vt:lpstr>Quais são os impactos do coronavírus no RH? Confira o que mudou com a crise </vt:lpstr>
      <vt:lpstr>ADMINISTRAÇÃO GERAL AULA NR.  XVII  ADEQUAÇÕES AOS PANORAMAS ATUAIS </vt:lpstr>
      <vt:lpstr>Como será o pós-pandemia para os profissionais de Gestão de Pessoas?  </vt:lpstr>
      <vt:lpstr>Mudança de papéis para o profissional de RH após a crise </vt:lpstr>
      <vt:lpstr>Apresentação do PowerPoint</vt:lpstr>
      <vt:lpstr>Duas dimensões exigirão atenção especial: </vt:lpstr>
      <vt:lpstr>Novos desafios que a gestão </vt:lpstr>
      <vt:lpstr>AULA XIX</vt:lpstr>
      <vt:lpstr>AULA XX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subject/>
  <dc:creator>Daltro</dc:creator>
  <dc:description/>
  <cp:lastModifiedBy/>
  <cp:revision>11</cp:revision>
  <dcterms:created xsi:type="dcterms:W3CDTF">2020-08-13T20:53:42Z</dcterms:created>
  <dcterms:modified xsi:type="dcterms:W3CDTF">2024-03-23T12:02:49Z</dcterms:modified>
  <dc:language>pt-BR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123</vt:i4>
  </property>
  <property fmtid="{D5CDD505-2E9C-101B-9397-08002B2CF9AE}" pid="4" name="ContentTypeId">
    <vt:lpwstr>0x010100299646ED8244E54199711325B1C26685</vt:lpwstr>
  </property>
</Properties>
</file>